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874" r:id="rId3"/>
    <p:sldId id="2371" r:id="rId5"/>
    <p:sldId id="1927" r:id="rId6"/>
    <p:sldId id="2364" r:id="rId7"/>
    <p:sldId id="2379" r:id="rId8"/>
    <p:sldId id="2390" r:id="rId9"/>
    <p:sldId id="2381" r:id="rId10"/>
    <p:sldId id="2388" r:id="rId11"/>
    <p:sldId id="2389" r:id="rId12"/>
    <p:sldId id="2382" r:id="rId13"/>
    <p:sldId id="2368" r:id="rId14"/>
    <p:sldId id="2412" r:id="rId15"/>
    <p:sldId id="2369" r:id="rId16"/>
    <p:sldId id="2415" r:id="rId17"/>
    <p:sldId id="1139" r:id="rId18"/>
  </p:sldIdLst>
  <p:sldSz cx="11878945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宋体" panose="02010600030101010101" pitchFamily="2" charset="-122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宋体" panose="02010600030101010101" pitchFamily="2" charset="-122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宋体" panose="02010600030101010101" pitchFamily="2" charset="-122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宋体" panose="02010600030101010101" pitchFamily="2" charset="-122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宋体" panose="02010600030101010101" pitchFamily="2" charset="-122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宋体" panose="02010600030101010101" pitchFamily="2" charset="-122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宋体" panose="02010600030101010101" pitchFamily="2" charset="-122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宋体" panose="02010600030101010101" pitchFamily="2" charset="-122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宋体" panose="02010600030101010101" pitchFamily="2" charset="-122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rdeo@gmail.com" initials="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92C1"/>
    <a:srgbClr val="FD8909"/>
    <a:srgbClr val="FFC001"/>
    <a:srgbClr val="FF9300"/>
    <a:srgbClr val="942092"/>
    <a:srgbClr val="FF9901"/>
    <a:srgbClr val="00B14F"/>
    <a:srgbClr val="01B0F0"/>
    <a:srgbClr val="0070C0"/>
    <a:srgbClr val="E9C4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57" autoAdjust="0"/>
    <p:restoredTop sz="95226" autoAdjust="0"/>
  </p:normalViewPr>
  <p:slideViewPr>
    <p:cSldViewPr snapToGrid="0" showGuides="1">
      <p:cViewPr varScale="1">
        <p:scale>
          <a:sx n="82" d="100"/>
          <a:sy n="82" d="100"/>
        </p:scale>
        <p:origin x="379" y="58"/>
      </p:cViewPr>
      <p:guideLst>
        <p:guide orient="horz" pos="4228"/>
        <p:guide pos="22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0"/>
    </p:cViewPr>
  </p:sorterViewPr>
  <p:notesViewPr>
    <p:cSldViewPr showGuides="1">
      <p:cViewPr varScale="1">
        <p:scale>
          <a:sx n="53" d="100"/>
          <a:sy n="53" d="100"/>
        </p:scale>
        <p:origin x="2648" y="52"/>
      </p:cViewPr>
      <p:guideLst>
        <p:guide orient="horz" pos="2949"/>
        <p:guide pos="209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sz="1200"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60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60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sz="1200"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60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FBE55DA-2D53-9943-BA14-C14B29903548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sz="1200"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9000" y="685800"/>
            <a:ext cx="5940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sz="1200"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D8D758B0-C55D-4F49-A1BE-FA2FA4A8269B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宋体" panose="02010600030101010101" pitchFamily="2" charset="-122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8788" y="685800"/>
            <a:ext cx="5940425" cy="3429000"/>
          </a:xfrm>
        </p:spPr>
      </p:sp>
      <p:sp>
        <p:nvSpPr>
          <p:cNvPr id="8194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kumimoji="0" lang="zh-CN" altLang="en-US" dirty="0">
              <a:ea typeface="宋体" panose="02010600030101010101" pitchFamily="2" charset="-122"/>
            </a:endParaRPr>
          </a:p>
        </p:txBody>
      </p:sp>
      <p:sp>
        <p:nvSpPr>
          <p:cNvPr id="8195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fld id="{F7F4AB65-9C9C-7242-8BCD-F2C06BDD9EB1}" type="slidenum">
              <a:rPr kumimoji="0" lang="en-US" altLang="zh-CN" sz="1200">
                <a:latin typeface="Arial" panose="020B0604020202020204" pitchFamily="34" charset="0"/>
              </a:rPr>
            </a:fld>
            <a:endParaRPr kumimoji="0" lang="en-US" altLang="zh-CN" sz="1200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业务管理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业务人员在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CRM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系统进行客户管理、商务管理、销售管理等信息管理与维护，建立客户及联系人信息，录入客户跟进记录，发现销售商机，录入签约合同及服务订单。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前台展示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前台展示包括客户及联系人信息展示，产品及订单展示，员工日程及活动记录展示等，移动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端与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PC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网页端主要功能保持一致。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后台管理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系统管理员可在后台进行用户权限管理、订单审批流程管理、业务参数管理、数据共享及隔离管理等。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系统外联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对接其他系统，如公司的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系统、金融模型平台、投研系统、统一用户管理系统等。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业务管理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业务人员在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CRM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系统进行客户管理、商务管理、销售管理等信息管理与维护，建立客户及联系人信息，录入客户跟进记录，发现销售商机，录入签约合同及服务订单。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前台展示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前台展示包括客户及联系人信息展示，产品及订单展示，员工日程及活动记录展示等，移动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端与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PC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网页端主要功能保持一致。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后台管理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系统管理员可在后台进行用户权限管理、订单审批流程管理、业务参数管理、数据共享及隔离管理等。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系统外联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对接其他系统，如公司的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系统、金融模型平台、投研系统、统一用户管理系统等。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业务管理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业务人员在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CRM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系统进行客户管理、商务管理、销售管理等信息管理与维护，建立客户及联系人信息，录入客户跟进记录，发现销售商机，录入签约合同及服务订单。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前台展示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前台展示包括客户及联系人信息展示，产品及订单展示，员工日程及活动记录展示等，移动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端与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PC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网页端主要功能保持一致。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后台管理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系统管理员可在后台进行用户权限管理、订单审批流程管理、业务参数管理、数据共享及隔离管理等。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系统外联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对接其他系统，如公司的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系统、金融模型平台、投研系统、统一用户管理系统等。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业务管理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业务人员在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CRM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系统进行客户管理、商务管理、销售管理等信息管理与维护，建立客户及联系人信息，录入客户跟进记录，发现销售商机，录入签约合同及服务订单。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前台展示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前台展示包括客户及联系人信息展示，产品及订单展示，员工日程及活动记录展示等，移动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端与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PC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网页端主要功能保持一致。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后台管理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系统管理员可在后台进行用户权限管理、订单审批流程管理、业务参数管理、数据共享及隔离管理等。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系统外联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对接其他系统，如公司的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系统、金融模型平台、投研系统、统一用户管理系统等。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业务管理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业务人员在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CRM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系统进行客户管理、商务管理、销售管理等信息管理与维护，建立客户及联系人信息，录入客户跟进记录，发现销售商机，录入签约合同及服务订单。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前台展示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前台展示包括客户及联系人信息展示，产品及订单展示，员工日程及活动记录展示等，移动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端与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PC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网页端主要功能保持一致。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后台管理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系统管理员可在后台进行用户权限管理、订单审批流程管理、业务参数管理、数据共享及隔离管理等。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系统外联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对接其他系统，如公司的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系统、金融模型平台、投研系统、统一用户管理系统等。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业务管理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业务人员在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CRM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系统进行客户管理、商务管理、销售管理等信息管理与维护，建立客户及联系人信息，录入客户跟进记录，发现销售商机，录入签约合同及服务订单。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前台展示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前台展示包括客户及联系人信息展示，产品及订单展示，员工日程及活动记录展示等，移动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端与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PC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网页端主要功能保持一致。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后台管理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系统管理员可在后台进行用户权限管理、订单审批流程管理、业务参数管理、数据共享及隔离管理等。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系统外联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对接其他系统，如公司的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系统、金融模型平台、投研系统、统一用户管理系统等。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685800"/>
            <a:ext cx="5940425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业务管理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业务人员在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CRM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系统进行客户管理、商务管理、销售管理等信息管理与维护，建立客户及联系人信息，录入客户跟进记录，发现销售商机，录入签约合同及服务订单。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前台展示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前台展示包括客户及联系人信息展示，产品及订单展示，员工日程及活动记录展示等，移动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端与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PC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网页端主要功能保持一致。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后台管理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系统管理员可在后台进行用户权限管理、订单审批流程管理、业务参数管理、数据共享及隔离管理等。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2"/>
            <a:r>
              <a:rPr kumimoji="1" lang="zh-CN" altLang="zh-CN" sz="1200" b="1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系统外联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对接其他系统，如公司的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kumimoji="1" lang="zh-CN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系统、金融模型平台、投研系统、统一用户管理系统等。</a:t>
            </a:r>
            <a:endParaRPr kumimoji="1" lang="zh-CN" altLang="zh-CN" sz="11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image" Target="../media/image10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7"/>
          <p:cNvSpPr/>
          <p:nvPr/>
        </p:nvSpPr>
        <p:spPr bwMode="auto">
          <a:xfrm>
            <a:off x="513563" y="6248400"/>
            <a:ext cx="3735187" cy="40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defRPr/>
            </a:pPr>
            <a:r>
              <a:rPr kumimoji="1" lang="en-US" altLang="zh-CN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zh-CN" altLang="en-US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版权所有 </a:t>
            </a:r>
            <a:r>
              <a:rPr kumimoji="1" lang="en-US" altLang="zh-CN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©2006-2019 </a:t>
            </a:r>
            <a:r>
              <a:rPr kumimoji="1" lang="zh-CN" altLang="en-US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上海锐至</a:t>
            </a:r>
            <a:endParaRPr kumimoji="1" lang="zh-CN" altLang="en-US" sz="1000" dirty="0">
              <a:solidFill>
                <a:srgbClr val="1F497D">
                  <a:lumMod val="60000"/>
                  <a:lumOff val="4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13719" y="2696320"/>
            <a:ext cx="10766284" cy="1898711"/>
          </a:xfrm>
          <a:prstGeom prst="rect">
            <a:avLst/>
          </a:prstGeom>
          <a:solidFill>
            <a:srgbClr val="1D196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Picture 5" descr="E:\图片资料\图\fap-sr-0345.jpg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 flipH="1">
            <a:off x="-5" y="2696320"/>
            <a:ext cx="1169291" cy="189871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71166" y="2399608"/>
            <a:ext cx="9256017" cy="1143352"/>
          </a:xfrm>
          <a:prstGeom prst="rect">
            <a:avLst/>
          </a:prstGeom>
        </p:spPr>
        <p:txBody>
          <a:bodyPr lIns="36000" rIns="36000">
            <a:normAutofit/>
          </a:bodyPr>
          <a:lstStyle>
            <a:lvl1pPr algn="r">
              <a:defRPr lang="zh-CN" altLang="en-US" sz="2800" b="0" i="0" kern="1200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181728" y="3695755"/>
            <a:ext cx="5145455" cy="50505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anose="05000000000000000000" pitchFamily="2" charset="2"/>
              <a:buNone/>
              <a:defRPr lang="zh-CN" altLang="en-US" sz="2000" kern="1200" dirty="0">
                <a:solidFill>
                  <a:schemeClr val="bg1"/>
                </a:solidFill>
                <a:latin typeface="黑体" panose="02010609060101010101" pitchFamily="2" charset="-122"/>
                <a:ea typeface="微软雅黑" panose="020B0503020204020204" charset="-122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12" name="TextBox 19"/>
          <p:cNvSpPr txBox="1"/>
          <p:nvPr/>
        </p:nvSpPr>
        <p:spPr>
          <a:xfrm>
            <a:off x="8688513" y="4314439"/>
            <a:ext cx="2638670" cy="287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www.richeninfo.com</a:t>
            </a:r>
            <a:endParaRPr lang="zh-CN" altLang="en-US" sz="1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 hasCustomPrompt="1"/>
          </p:nvPr>
        </p:nvSpPr>
        <p:spPr>
          <a:xfrm>
            <a:off x="816721" y="365124"/>
            <a:ext cx="10246138" cy="132556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t>标题文本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0762392" y="6385348"/>
            <a:ext cx="300469" cy="308188"/>
          </a:xfrm>
          <a:prstGeom prst="rect">
            <a:avLst/>
          </a:prstGeom>
        </p:spPr>
        <p:txBody>
          <a:bodyPr/>
          <a:lstStyle>
            <a:lvl1pPr defTabSz="914400"/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ZTE-PPT-16x9-03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708151"/>
            <a:ext cx="1187958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11999201" y="3465422"/>
            <a:ext cx="1767501" cy="16167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21396" tIns="60703" rIns="121396" bIns="60703" anchor="b" anchorCtr="1">
            <a:spAutoFit/>
          </a:bodyPr>
          <a:lstStyle/>
          <a:p>
            <a:pPr defTabSz="934720">
              <a:defRPr/>
            </a:pPr>
            <a:r>
              <a:rPr lang="en-US" sz="117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T</a:t>
            </a:r>
            <a:r>
              <a:rPr lang="en-US" altLang="zh-CN" sz="117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itle:</a:t>
            </a:r>
            <a:endParaRPr lang="en-US" altLang="ja-JP" sz="1170" noProof="1">
              <a:solidFill>
                <a:prstClr val="white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altLang="zh-CN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Type</a:t>
            </a:r>
            <a:r>
              <a:rPr lang="en-US" altLang="ja-JP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: </a:t>
            </a:r>
            <a:r>
              <a:rPr lang="zh-CN" alt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微软雅黑</a:t>
            </a:r>
            <a:endParaRPr lang="zh-CN" altLang="zh-CN" sz="1040" noProof="1">
              <a:solidFill>
                <a:prstClr val="white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S</a:t>
            </a:r>
            <a:r>
              <a:rPr lang="en-US" altLang="zh-CN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ize</a:t>
            </a:r>
            <a:r>
              <a:rPr 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：</a:t>
            </a:r>
            <a:r>
              <a:rPr lang="en-US" altLang="ja-JP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24-</a:t>
            </a:r>
            <a:r>
              <a:rPr lang="en-US" altLang="zh-CN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pt</a:t>
            </a:r>
            <a:endParaRPr lang="en-US" altLang="ja-JP" sz="1040" noProof="1">
              <a:solidFill>
                <a:prstClr val="white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C</a:t>
            </a:r>
            <a:r>
              <a:rPr lang="en-US" altLang="zh-CN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olor</a:t>
            </a:r>
            <a:r>
              <a:rPr 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：T</a:t>
            </a:r>
            <a:r>
              <a:rPr lang="en-US" altLang="zh-CN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he ZTE blue</a:t>
            </a:r>
            <a:r>
              <a:rPr lang="en-US" altLang="ja-JP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 </a:t>
            </a:r>
            <a:endParaRPr lang="en-US" altLang="ja-JP" sz="1040" noProof="1">
              <a:solidFill>
                <a:prstClr val="white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endParaRPr lang="en-US" altLang="zh-CN" sz="1170" noProof="1">
              <a:solidFill>
                <a:prstClr val="white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altLang="zh-CN" sz="117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Subtitle:</a:t>
            </a:r>
            <a:endParaRPr lang="en-US" altLang="ja-JP" sz="1170" noProof="1">
              <a:solidFill>
                <a:prstClr val="white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T</a:t>
            </a:r>
            <a:r>
              <a:rPr lang="en-US" altLang="zh-CN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ype</a:t>
            </a:r>
            <a:r>
              <a:rPr lang="zh-CN" alt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：微软雅黑</a:t>
            </a:r>
            <a:endParaRPr lang="zh-CN" altLang="zh-CN" sz="1040" noProof="1">
              <a:solidFill>
                <a:prstClr val="white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S</a:t>
            </a:r>
            <a:r>
              <a:rPr lang="en-US" altLang="zh-CN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ize</a:t>
            </a:r>
            <a:r>
              <a:rPr 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：</a:t>
            </a:r>
            <a:r>
              <a:rPr lang="en-US" altLang="ja-JP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18pt</a:t>
            </a:r>
            <a:endParaRPr lang="en-US" altLang="ja-JP" sz="1040" noProof="1">
              <a:solidFill>
                <a:prstClr val="white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Color: The </a:t>
            </a:r>
            <a:r>
              <a:rPr lang="en-US" altLang="zh-CN" sz="1040" noProof="1">
                <a:solidFill>
                  <a:prstClr val="white"/>
                </a:solidFill>
                <a:latin typeface="Heiti SC Light"/>
                <a:ea typeface="Heiti SC Light"/>
                <a:cs typeface="Heiti SC Light"/>
              </a:rPr>
              <a:t>ZTE green</a:t>
            </a:r>
            <a:endParaRPr lang="en-US" altLang="ja-JP" sz="1040" noProof="1">
              <a:solidFill>
                <a:prstClr val="white"/>
              </a:solidFill>
              <a:latin typeface="Heiti SC Light"/>
              <a:ea typeface="Heiti SC Light"/>
              <a:cs typeface="Heiti SC Light"/>
            </a:endParaRPr>
          </a:p>
        </p:txBody>
      </p:sp>
      <p:grpSp>
        <p:nvGrpSpPr>
          <p:cNvPr id="6" name="组 5"/>
          <p:cNvGrpSpPr/>
          <p:nvPr/>
        </p:nvGrpSpPr>
        <p:grpSpPr bwMode="auto">
          <a:xfrm>
            <a:off x="12166261" y="5135035"/>
            <a:ext cx="1808748" cy="1318684"/>
            <a:chOff x="9286278" y="1725515"/>
            <a:chExt cx="1392554" cy="989008"/>
          </a:xfrm>
        </p:grpSpPr>
        <p:grpSp>
          <p:nvGrpSpPr>
            <p:cNvPr id="7" name="组 6"/>
            <p:cNvGrpSpPr/>
            <p:nvPr/>
          </p:nvGrpSpPr>
          <p:grpSpPr bwMode="auto">
            <a:xfrm>
              <a:off x="9286278" y="1725515"/>
              <a:ext cx="935250" cy="253999"/>
              <a:chOff x="9286278" y="1725515"/>
              <a:chExt cx="935250" cy="253999"/>
            </a:xfrm>
          </p:grpSpPr>
          <p:sp>
            <p:nvSpPr>
              <p:cNvPr id="15" name="矩形 18"/>
              <p:cNvSpPr/>
              <p:nvPr/>
            </p:nvSpPr>
            <p:spPr>
              <a:xfrm>
                <a:off x="9286278" y="1725515"/>
                <a:ext cx="254058" cy="253999"/>
              </a:xfrm>
              <a:prstGeom prst="rect">
                <a:avLst/>
              </a:prstGeom>
              <a:solidFill>
                <a:srgbClr val="008FD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6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文本框 19"/>
              <p:cNvSpPr txBox="1">
                <a:spLocks noChangeArrowheads="1"/>
              </p:cNvSpPr>
              <p:nvPr/>
            </p:nvSpPr>
            <p:spPr bwMode="auto">
              <a:xfrm>
                <a:off x="9503815" y="1757265"/>
                <a:ext cx="717713" cy="173354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kumimoji="1" lang="en-US" altLang="zh-CN" sz="910" i="1">
                    <a:solidFill>
                      <a:prstClr val="white"/>
                    </a:solidFill>
                    <a:latin typeface="Times" pitchFamily="18" charset="0"/>
                    <a:cs typeface="Times" pitchFamily="18" charset="0"/>
                  </a:rPr>
                  <a:t>G143, B212</a:t>
                </a:r>
                <a:endParaRPr kumimoji="1" lang="zh-CN" altLang="en-US" sz="910" i="1">
                  <a:solidFill>
                    <a:prstClr val="white"/>
                  </a:solidFill>
                  <a:latin typeface="Times" pitchFamily="18" charset="0"/>
                  <a:cs typeface="Times" pitchFamily="18" charset="0"/>
                </a:endParaRPr>
              </a:p>
            </p:txBody>
          </p:sp>
        </p:grpSp>
        <p:grpSp>
          <p:nvGrpSpPr>
            <p:cNvPr id="8" name="组 9"/>
            <p:cNvGrpSpPr/>
            <p:nvPr/>
          </p:nvGrpSpPr>
          <p:grpSpPr bwMode="auto">
            <a:xfrm>
              <a:off x="9286278" y="2098576"/>
              <a:ext cx="1198835" cy="255586"/>
              <a:chOff x="9286278" y="2098576"/>
              <a:chExt cx="1198835" cy="255586"/>
            </a:xfrm>
          </p:grpSpPr>
          <p:sp>
            <p:nvSpPr>
              <p:cNvPr id="12" name="矩形 14"/>
              <p:cNvSpPr/>
              <p:nvPr/>
            </p:nvSpPr>
            <p:spPr>
              <a:xfrm>
                <a:off x="9286278" y="2098576"/>
                <a:ext cx="254058" cy="255586"/>
              </a:xfrm>
              <a:prstGeom prst="rect">
                <a:avLst/>
              </a:prstGeom>
              <a:solidFill>
                <a:srgbClr val="8CC63E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6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文本框 15"/>
              <p:cNvSpPr txBox="1">
                <a:spLocks noChangeArrowheads="1"/>
              </p:cNvSpPr>
              <p:nvPr/>
            </p:nvSpPr>
            <p:spPr bwMode="auto">
              <a:xfrm>
                <a:off x="9503815" y="2130326"/>
                <a:ext cx="981298" cy="173354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kumimoji="1" lang="en-US" altLang="zh-CN" sz="910" i="1">
                    <a:solidFill>
                      <a:prstClr val="white"/>
                    </a:solidFill>
                    <a:latin typeface="Times" pitchFamily="18" charset="0"/>
                    <a:cs typeface="Times" pitchFamily="18" charset="0"/>
                  </a:rPr>
                  <a:t>R140,G198, B62</a:t>
                </a:r>
                <a:endParaRPr kumimoji="1" lang="zh-CN" altLang="en-US" sz="910" i="1">
                  <a:solidFill>
                    <a:prstClr val="white"/>
                  </a:solidFill>
                  <a:latin typeface="Times" pitchFamily="18" charset="0"/>
                  <a:cs typeface="Times" pitchFamily="18" charset="0"/>
                </a:endParaRPr>
              </a:p>
            </p:txBody>
          </p:sp>
        </p:grpSp>
        <p:sp>
          <p:nvSpPr>
            <p:cNvPr id="10" name="矩形 10"/>
            <p:cNvSpPr/>
            <p:nvPr/>
          </p:nvSpPr>
          <p:spPr>
            <a:xfrm>
              <a:off x="9286278" y="2460524"/>
              <a:ext cx="254058" cy="253999"/>
            </a:xfrm>
            <a:prstGeom prst="rect">
              <a:avLst/>
            </a:prstGeom>
            <a:solidFill>
              <a:srgbClr val="5ACBF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600">
                <a:solidFill>
                  <a:prstClr val="white"/>
                </a:solidFill>
              </a:endParaRPr>
            </a:p>
          </p:txBody>
        </p:sp>
        <p:sp>
          <p:nvSpPr>
            <p:cNvPr id="11" name="文本框 12"/>
            <p:cNvSpPr txBox="1">
              <a:spLocks noChangeArrowheads="1"/>
            </p:cNvSpPr>
            <p:nvPr/>
          </p:nvSpPr>
          <p:spPr bwMode="auto">
            <a:xfrm>
              <a:off x="9503815" y="2492274"/>
              <a:ext cx="1175017" cy="17335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en-US" altLang="zh-CN" sz="910" i="1">
                  <a:solidFill>
                    <a:prstClr val="white"/>
                  </a:solidFill>
                  <a:latin typeface="Times" pitchFamily="18" charset="0"/>
                  <a:cs typeface="Times" pitchFamily="18" charset="0"/>
                </a:rPr>
                <a:t>R90,G203, B245</a:t>
              </a:r>
              <a:endParaRPr kumimoji="1" lang="zh-CN" altLang="en-US" sz="910" i="1">
                <a:solidFill>
                  <a:prstClr val="white"/>
                </a:solidFill>
                <a:latin typeface="Times" pitchFamily="18" charset="0"/>
                <a:cs typeface="Times" pitchFamily="18" charset="0"/>
              </a:endParaRPr>
            </a:p>
          </p:txBody>
        </p:sp>
      </p:grp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5549992" y="6606120"/>
            <a:ext cx="2846149" cy="16933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/>
          <a:lstStyle/>
          <a:p>
            <a:pPr>
              <a:defRPr/>
            </a:pPr>
            <a:r>
              <a:rPr kumimoji="1" lang="en-US" sz="78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ZTE Corporation. All rights reserved</a:t>
            </a:r>
            <a:endParaRPr kumimoji="1" lang="en-US" sz="780">
              <a:solidFill>
                <a:srgbClr val="7F7F7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Slide Number Placeholder 5"/>
          <p:cNvSpPr>
            <a:spLocks noGrp="1"/>
          </p:cNvSpPr>
          <p:nvPr/>
        </p:nvSpPr>
        <p:spPr bwMode="auto">
          <a:xfrm>
            <a:off x="309364" y="6540500"/>
            <a:ext cx="544481" cy="36618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>
              <a:defRPr/>
            </a:pPr>
            <a:fld id="{38F179A1-AA35-4530-9F5A-60363942DAEE}" type="slidenum">
              <a:rPr lang="en-US" sz="104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</a:fld>
            <a:endParaRPr lang="en-US" sz="104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9" name="文本占位符 2"/>
          <p:cNvSpPr>
            <a:spLocks noGrp="1"/>
          </p:cNvSpPr>
          <p:nvPr>
            <p:ph idx="1"/>
          </p:nvPr>
        </p:nvSpPr>
        <p:spPr>
          <a:xfrm>
            <a:off x="436698" y="1514284"/>
            <a:ext cx="11060796" cy="4841712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lnSpc>
                <a:spcPct val="130000"/>
              </a:lnSpc>
              <a:defRPr kumimoji="1" lang="zh-CN" altLang="en-US" sz="234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30000"/>
              </a:lnSpc>
              <a:defRPr kumimoji="1" lang="zh-CN" altLang="en-US" sz="1820" b="0" i="0" kern="1200" dirty="0" smtClean="0">
                <a:solidFill>
                  <a:srgbClr val="404040"/>
                </a:solidFill>
                <a:latin typeface="+mn-lt"/>
                <a:ea typeface="微软雅黑" panose="020B0503020204020204" charset="-122"/>
                <a:cs typeface="+mn-cs"/>
              </a:defRPr>
            </a:lvl2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36698" y="420731"/>
            <a:ext cx="11060796" cy="964969"/>
          </a:xfrm>
        </p:spPr>
        <p:txBody>
          <a:bodyPr rtlCol="0">
            <a:noAutofit/>
          </a:bodyPr>
          <a:lstStyle>
            <a:lvl1pPr>
              <a:defRPr lang="zh-CN" altLang="en-US" b="1" dirty="0">
                <a:solidFill>
                  <a:srgbClr val="008FD4"/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그림 6" descr="메인 copy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87958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420317" y="130622"/>
            <a:ext cx="10691622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l" defTabSz="914400" rtl="0" eaLnBrk="1" fontAlgn="auto" latinLnBrk="1" hangingPunct="1">
              <a:spcBef>
                <a:spcPct val="0"/>
              </a:spcBef>
              <a:spcAft>
                <a:spcPts val="0"/>
              </a:spcAft>
              <a:buNone/>
              <a:defRPr lang="ko-KR" altLang="en-US" sz="3200" b="1" kern="1200" dirty="0"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  <a:ea typeface="HY견고딕" pitchFamily="18" charset="-127"/>
                <a:cs typeface="Arial" panose="020B0604020202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ko-KR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93979" y="6356350"/>
            <a:ext cx="2771902" cy="365125"/>
          </a:xfr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58856" y="6356350"/>
            <a:ext cx="3761867" cy="365125"/>
          </a:xfrm>
        </p:spPr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513699" y="6356350"/>
            <a:ext cx="2771902" cy="365125"/>
          </a:xfrm>
        </p:spPr>
        <p:txBody>
          <a:bodyPr/>
          <a:lstStyle/>
          <a:p>
            <a:pPr lvl="0"/>
            <a:fld id="{9A0DB2DC-4C9A-4742-B13C-FB6460FD3503}" type="slidenum">
              <a:rPr lang="ko-KR" altLang="en-US" dirty="0">
                <a:latin typeface="Malgun Gothic" panose="020B0503020000020004" charset="-127"/>
                <a:ea typeface="Malgun Gothic" panose="020B0503020000020004" charset="-127"/>
              </a:rPr>
            </a:fld>
            <a:endParaRPr lang="ko-KR" altLang="en-US" dirty="0">
              <a:latin typeface="Malgun Gothic" panose="020B0503020000020004" charset="-127"/>
              <a:ea typeface="Malgun Gothic" panose="020B0503020000020004" charset="-127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325913" y="-1"/>
            <a:ext cx="7553350" cy="6858000"/>
          </a:xfrm>
          <a:custGeom>
            <a:avLst/>
            <a:gdLst>
              <a:gd name="connsiteX0" fmla="*/ 0 w 7752202"/>
              <a:gd name="connsiteY0" fmla="*/ 0 h 6858000"/>
              <a:gd name="connsiteX1" fmla="*/ 7752202 w 7752202"/>
              <a:gd name="connsiteY1" fmla="*/ 0 h 6858000"/>
              <a:gd name="connsiteX2" fmla="*/ 7752202 w 7752202"/>
              <a:gd name="connsiteY2" fmla="*/ 6858000 h 6858000"/>
              <a:gd name="connsiteX3" fmla="*/ 0 w 775220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52202" h="6858000">
                <a:moveTo>
                  <a:pt x="0" y="0"/>
                </a:moveTo>
                <a:lnTo>
                  <a:pt x="7752202" y="0"/>
                </a:lnTo>
                <a:lnTo>
                  <a:pt x="775220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 descr="ppt模板-0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87925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7"/>
          <p:cNvSpPr txBox="1"/>
          <p:nvPr userDrawn="1"/>
        </p:nvSpPr>
        <p:spPr>
          <a:xfrm>
            <a:off x="11365658" y="6608763"/>
            <a:ext cx="513597" cy="27051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defRPr/>
            </a:pPr>
            <a:fld id="{F6A66141-F3C4-124C-891D-929F4A6A9879}" type="slidenum">
              <a:rPr lang="zh-CN" altLang="en-US" sz="1170" b="1" smtClean="0">
                <a:solidFill>
                  <a:srgbClr val="9BBB59"/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170" b="1">
              <a:solidFill>
                <a:srgbClr val="9BBB5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TextBox 2"/>
          <p:cNvSpPr txBox="1">
            <a:spLocks noChangeArrowheads="1"/>
          </p:cNvSpPr>
          <p:nvPr userDrawn="1"/>
        </p:nvSpPr>
        <p:spPr bwMode="auto">
          <a:xfrm>
            <a:off x="11367210" y="6608769"/>
            <a:ext cx="513596" cy="27051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defRPr/>
            </a:pPr>
            <a:fld id="{A368D0C7-8D94-4664-B57A-A0FFFCA61B8C}" type="slidenum">
              <a:rPr lang="zh-CN" altLang="en-US" sz="1170" b="1" smtClean="0">
                <a:solidFill>
                  <a:srgbClr val="9BBB59"/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170" b="1">
              <a:solidFill>
                <a:srgbClr val="9BBB5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-1076604" y="-192608"/>
            <a:ext cx="12957405" cy="7056784"/>
            <a:chOff x="-1104800" y="-218380"/>
            <a:chExt cx="13296804" cy="7056784"/>
          </a:xfrm>
        </p:grpSpPr>
        <p:pic>
          <p:nvPicPr>
            <p:cNvPr id="6" name="图片 5" descr="ppt模板-02.jpg"/>
            <p:cNvPicPr>
              <a:picLocks noChangeAspect="1"/>
            </p:cNvPicPr>
            <p:nvPr userDrawn="1"/>
          </p:nvPicPr>
          <p:blipFill rotWithShape="1">
            <a:blip r:embed="rId2" cstate="print"/>
            <a:srcRect l="85540"/>
            <a:stretch>
              <a:fillRect/>
            </a:stretch>
          </p:blipFill>
          <p:spPr bwMode="auto">
            <a:xfrm>
              <a:off x="10776519" y="-44624"/>
              <a:ext cx="1415485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" name="图片 6" descr="ppt模板-02.jpg"/>
            <p:cNvPicPr>
              <a:picLocks noChangeAspect="1"/>
            </p:cNvPicPr>
            <p:nvPr userDrawn="1"/>
          </p:nvPicPr>
          <p:blipFill rotWithShape="1">
            <a:blip r:embed="rId2" cstate="print"/>
            <a:srcRect l="-8092" t="-2573" r="16141" b="-326"/>
            <a:stretch>
              <a:fillRect/>
            </a:stretch>
          </p:blipFill>
          <p:spPr bwMode="auto">
            <a:xfrm>
              <a:off x="-1104800" y="-218380"/>
              <a:ext cx="11881318" cy="70567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11365658" y="6381750"/>
            <a:ext cx="327960" cy="360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70" b="1">
                <a:solidFill>
                  <a:srgbClr val="89B92A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fld id="{DF007C23-9479-497D-9A29-4CF50C8477B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8100"/>
            <a:ext cx="11887835" cy="6885305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 -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5875"/>
            <a:ext cx="11873230" cy="68611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 -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75" y="-8890"/>
            <a:ext cx="11896725" cy="68567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 -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47320"/>
            <a:ext cx="11868785" cy="6655435"/>
          </a:xfrm>
          <a:prstGeom prst="rect">
            <a:avLst/>
          </a:prstGeom>
        </p:spPr>
      </p:pic>
      <p:grpSp>
        <p:nvGrpSpPr>
          <p:cNvPr id="25" name="组合 24"/>
          <p:cNvGrpSpPr/>
          <p:nvPr userDrawn="1"/>
        </p:nvGrpSpPr>
        <p:grpSpPr>
          <a:xfrm>
            <a:off x="2967038" y="2114868"/>
            <a:ext cx="5257800" cy="2643187"/>
            <a:chOff x="2633" y="1913"/>
            <a:chExt cx="8280" cy="4162"/>
          </a:xfrm>
        </p:grpSpPr>
        <p:grpSp>
          <p:nvGrpSpPr>
            <p:cNvPr id="14" name="组合 30"/>
            <p:cNvGrpSpPr/>
            <p:nvPr/>
          </p:nvGrpSpPr>
          <p:grpSpPr>
            <a:xfrm>
              <a:off x="2633" y="1913"/>
              <a:ext cx="8100" cy="3937"/>
              <a:chOff x="28575" y="0"/>
              <a:chExt cx="5143536" cy="2500330"/>
            </a:xfrm>
          </p:grpSpPr>
          <p:pic>
            <p:nvPicPr>
              <p:cNvPr id="15" name="图片 5" descr="未标题-1.png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1504" y="642942"/>
                <a:ext cx="214314" cy="209578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6" name="图片 7" descr="未标题-1.png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14842" y="71438"/>
                <a:ext cx="367710" cy="35958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7" name="图片 8" descr="未标题-1.png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77124" y="1997870"/>
                <a:ext cx="513814" cy="502460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cxnSp>
            <p:nvCxnSpPr>
              <p:cNvPr id="18" name="直接连接符 10"/>
              <p:cNvCxnSpPr/>
              <p:nvPr/>
            </p:nvCxnSpPr>
            <p:spPr>
              <a:xfrm flipV="1">
                <a:off x="785817" y="250827"/>
                <a:ext cx="3429024" cy="496891"/>
              </a:xfrm>
              <a:prstGeom prst="line">
                <a:avLst/>
              </a:prstGeom>
              <a:ln w="6350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</p:cxnSp>
          <p:cxnSp>
            <p:nvCxnSpPr>
              <p:cNvPr id="19" name="直接连接符 15"/>
              <p:cNvCxnSpPr/>
              <p:nvPr/>
            </p:nvCxnSpPr>
            <p:spPr>
              <a:xfrm rot="5400000">
                <a:off x="2821799" y="746923"/>
                <a:ext cx="2000264" cy="1071569"/>
              </a:xfrm>
              <a:prstGeom prst="line">
                <a:avLst/>
              </a:prstGeom>
              <a:ln w="6350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</p:cxnSp>
          <p:cxnSp>
            <p:nvCxnSpPr>
              <p:cNvPr id="20" name="直接连接符 18"/>
              <p:cNvCxnSpPr/>
              <p:nvPr/>
            </p:nvCxnSpPr>
            <p:spPr>
              <a:xfrm>
                <a:off x="714380" y="785818"/>
                <a:ext cx="2428892" cy="1428760"/>
              </a:xfrm>
              <a:prstGeom prst="line">
                <a:avLst/>
              </a:prstGeom>
              <a:ln w="6350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</p:cxnSp>
          <p:pic>
            <p:nvPicPr>
              <p:cNvPr id="21" name="图片 24" descr="12454.png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43404" y="0"/>
                <a:ext cx="468244" cy="46824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22" name="文本框 10"/>
              <p:cNvSpPr txBox="1"/>
              <p:nvPr/>
            </p:nvSpPr>
            <p:spPr>
              <a:xfrm>
                <a:off x="28575" y="1336368"/>
                <a:ext cx="5143536" cy="731525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en-US" altLang="zh-CN" sz="1000" dirty="0">
                    <a:latin typeface="微软雅黑" panose="020B0503020204020204" charset="-122"/>
                    <a:ea typeface="微软雅黑" panose="020B0503020204020204" charset="-122"/>
                  </a:rPr>
                  <a:t>            </a:t>
                </a:r>
                <a:endParaRPr lang="en-US" altLang="zh-CN" sz="1000" dirty="0">
                  <a:latin typeface="微软雅黑" panose="020B0503020204020204" charset="-122"/>
                  <a:ea typeface="微软雅黑" panose="020B0503020204020204" charset="-122"/>
                </a:endParaRPr>
              </a:p>
              <a:p>
                <a:pPr marL="0" lvl="0" indent="0" algn="ctr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800" b="1" dirty="0">
                    <a:solidFill>
                      <a:schemeClr val="accent2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共创 美好未来</a:t>
                </a:r>
                <a:endParaRPr lang="zh-CN" altLang="en-US" sz="1800" b="1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pic>
          <p:nvPicPr>
            <p:cNvPr id="23" name="图片 32" descr="5689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088" y="4950"/>
              <a:ext cx="1125" cy="112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4" name="矩形 12"/>
            <p:cNvSpPr/>
            <p:nvPr/>
          </p:nvSpPr>
          <p:spPr>
            <a:xfrm>
              <a:off x="2925" y="2925"/>
              <a:ext cx="7988" cy="189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None/>
              </a:pPr>
              <a:r>
                <a:rPr lang="en-US" altLang="zh-CN" sz="7200" b="1" dirty="0"/>
                <a:t>TH</a:t>
              </a:r>
              <a:r>
                <a:rPr lang="en-US" altLang="zh-CN" sz="7200" b="1" dirty="0">
                  <a:solidFill>
                    <a:srgbClr val="7F7F7F"/>
                  </a:solidFill>
                </a:rPr>
                <a:t>ANK</a:t>
              </a:r>
              <a:r>
                <a:rPr lang="en-US" altLang="zh-CN" sz="7200" b="1" dirty="0"/>
                <a:t>  </a:t>
              </a:r>
              <a:r>
                <a:rPr lang="en-US" altLang="zh-CN" sz="7200" b="1" dirty="0">
                  <a:solidFill>
                    <a:srgbClr val="7F7F7F"/>
                  </a:solidFill>
                </a:rPr>
                <a:t>YO</a:t>
              </a:r>
              <a:r>
                <a:rPr lang="en-US" altLang="zh-CN" sz="7200" b="1" dirty="0"/>
                <a:t>U</a:t>
              </a:r>
              <a:endParaRPr lang="zh-CN" altLang="en-US" sz="7200" b="1" dirty="0"/>
            </a:p>
          </p:txBody>
        </p:sp>
      </p:grpSp>
      <p:sp>
        <p:nvSpPr>
          <p:cNvPr id="26" name="矩形 25"/>
          <p:cNvSpPr/>
          <p:nvPr userDrawn="1"/>
        </p:nvSpPr>
        <p:spPr>
          <a:xfrm>
            <a:off x="363220" y="5165725"/>
            <a:ext cx="9438005" cy="1637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>
              <a:solidFill>
                <a:srgbClr val="A88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上海锐至信息技术有限公司</a:t>
            </a:r>
            <a:endParaRPr lang="en-US" altLang="zh-CN" dirty="0">
              <a:solidFill>
                <a:srgbClr val="A88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电话：</a:t>
            </a:r>
            <a:r>
              <a:rPr lang="en-US" altLang="zh-CN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021-64327250</a:t>
            </a:r>
            <a:endParaRPr lang="en-US" altLang="zh-CN" dirty="0">
              <a:solidFill>
                <a:srgbClr val="A88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地址：上海市徐汇区桂箐路</a:t>
            </a:r>
            <a:r>
              <a:rPr lang="en-US" altLang="zh-CN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111</a:t>
            </a:r>
            <a:r>
              <a:rPr lang="zh-CN" altLang="en-US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号</a:t>
            </a:r>
            <a:r>
              <a:rPr lang="en-US" altLang="zh-CN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r>
              <a:rPr lang="zh-CN" altLang="en-US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楼</a:t>
            </a:r>
            <a:endParaRPr lang="en-US" altLang="zh-CN" dirty="0">
              <a:solidFill>
                <a:srgbClr val="A88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WEB</a:t>
            </a:r>
            <a:r>
              <a:rPr lang="zh-CN" altLang="en-US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dirty="0">
                <a:solidFill>
                  <a:srgbClr val="A88000"/>
                </a:solidFill>
                <a:latin typeface="微软雅黑" panose="020B0503020204020204" charset="-122"/>
                <a:ea typeface="微软雅黑" panose="020B0503020204020204" charset="-122"/>
              </a:rPr>
              <a:t>www.richeninfo.com</a:t>
            </a:r>
            <a:endParaRPr lang="zh-CN" altLang="en-US" dirty="0">
              <a:solidFill>
                <a:srgbClr val="A88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标题占位符 23"/>
          <p:cNvSpPr>
            <a:spLocks noGrp="1"/>
          </p:cNvSpPr>
          <p:nvPr>
            <p:ph type="title"/>
          </p:nvPr>
        </p:nvSpPr>
        <p:spPr bwMode="auto">
          <a:xfrm>
            <a:off x="216563" y="116634"/>
            <a:ext cx="11164106" cy="7945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1" name="Text Box 42"/>
          <p:cNvSpPr txBox="1">
            <a:spLocks noChangeArrowheads="1"/>
          </p:cNvSpPr>
          <p:nvPr/>
        </p:nvSpPr>
        <p:spPr bwMode="auto">
          <a:xfrm>
            <a:off x="176567" y="6611781"/>
            <a:ext cx="5036450" cy="254635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kumimoji="1" lang="en-US" altLang="zh-CN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zh-CN" altLang="en-US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版权所有 </a:t>
            </a:r>
            <a:r>
              <a:rPr kumimoji="1" lang="en-US" altLang="zh-CN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©2006-2019</a:t>
            </a:r>
            <a:r>
              <a:rPr kumimoji="1" lang="zh-CN" altLang="en-US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上海锐至</a:t>
            </a:r>
            <a:endParaRPr kumimoji="1" lang="zh-CN" altLang="en-US" sz="1000" dirty="0">
              <a:solidFill>
                <a:srgbClr val="1F497D">
                  <a:lumMod val="60000"/>
                  <a:lumOff val="4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Rectangle 61"/>
          <p:cNvSpPr>
            <a:spLocks noChangeArrowheads="1"/>
          </p:cNvSpPr>
          <p:nvPr/>
        </p:nvSpPr>
        <p:spPr bwMode="auto">
          <a:xfrm>
            <a:off x="11287844" y="6611781"/>
            <a:ext cx="586105" cy="254635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algn="r"/>
            <a:r>
              <a:rPr kumimoji="1" lang="zh-CN" altLang="en-US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</a:t>
            </a:r>
            <a:r>
              <a:rPr kumimoji="1" lang="en-US" altLang="zh-CN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fld id="{991FEDB1-2281-8347-9821-759047AAD1F3}" type="slidenum">
              <a:rPr kumimoji="1" lang="en-US" altLang="zh-TW" sz="1000" dirty="0" smtClean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fld>
            <a:r>
              <a:rPr kumimoji="1" lang="en-US" altLang="zh-TW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zh-CN" altLang="en-US" sz="1000" dirty="0">
                <a:solidFill>
                  <a:srgbClr val="1F497D">
                    <a:lumMod val="60000"/>
                    <a:lumOff val="4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页</a:t>
            </a:r>
            <a:endParaRPr kumimoji="1" lang="en-US" altLang="zh-TW" sz="1000" dirty="0">
              <a:solidFill>
                <a:srgbClr val="1F497D">
                  <a:lumMod val="60000"/>
                  <a:lumOff val="4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216563" y="1019175"/>
            <a:ext cx="11164106" cy="4570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二级</a:t>
            </a:r>
            <a:endParaRPr kumimoji="1" lang="zh-CN" altLang="en-US" dirty="0"/>
          </a:p>
          <a:p>
            <a:pPr lvl="2"/>
            <a:r>
              <a:rPr kumimoji="1" lang="zh-CN" altLang="en-US" dirty="0"/>
              <a:t>三级</a:t>
            </a:r>
            <a:endParaRPr kumimoji="1" lang="zh-CN" altLang="en-US" dirty="0"/>
          </a:p>
          <a:p>
            <a:pPr lvl="3"/>
            <a:r>
              <a:rPr kumimoji="1" lang="zh-CN" altLang="en-US" dirty="0"/>
              <a:t>四级</a:t>
            </a:r>
            <a:endParaRPr kumimoji="1" lang="zh-CN" altLang="en-US" dirty="0"/>
          </a:p>
          <a:p>
            <a:pPr lvl="4"/>
            <a:r>
              <a:rPr kumimoji="1" lang="zh-CN" altLang="en-US" dirty="0"/>
              <a:t>五级</a:t>
            </a:r>
            <a:endParaRPr kumimoji="1"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0" y="0"/>
            <a:ext cx="11880000" cy="165875"/>
          </a:xfrm>
          <a:prstGeom prst="rect">
            <a:avLst/>
          </a:prstGeom>
          <a:solidFill>
            <a:srgbClr val="1E11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kumimoji="1" lang="zh-CN" altLang="en-US" sz="1600" b="0" i="0" kern="1200" dirty="0">
          <a:solidFill>
            <a:srgbClr val="004890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9pPr>
    </p:titleStyle>
    <p:bodyStyle>
      <a:lvl1pPr marL="0" indent="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/>
        <a:buNone/>
        <a:defRPr kumimoji="1" lang="zh-CN" altLang="en-US" sz="2000" b="0" i="1" kern="1200" dirty="0">
          <a:solidFill>
            <a:srgbClr val="004890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1pPr>
      <a:lvl2pPr marL="0" indent="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None/>
        <a:defRPr kumimoji="1" lang="zh-CN" altLang="en-US" sz="1200" b="0" kern="1200" dirty="0">
          <a:solidFill>
            <a:srgbClr val="004890"/>
          </a:solidFill>
          <a:latin typeface="Heiti SC Light"/>
          <a:ea typeface="Heiti SC Light"/>
          <a:cs typeface="Heiti SC Light"/>
        </a:defRPr>
      </a:lvl2pPr>
      <a:lvl3pPr marL="269875" indent="-269875" algn="l" defTabSz="457200" rtl="0" eaLnBrk="1" fontAlgn="base" hangingPunct="1">
        <a:spcBef>
          <a:spcPts val="600"/>
        </a:spcBef>
        <a:spcAft>
          <a:spcPct val="0"/>
        </a:spcAft>
        <a:buSzPct val="80000"/>
        <a:buFont typeface="Wingdings" panose="05000000000000000000" pitchFamily="2" charset="2"/>
        <a:buChar char="l"/>
        <a:defRPr kumimoji="1" lang="en-GB" altLang="zh-CN" sz="1400" b="0" i="0" u="none" strike="noStrike" kern="1200" cap="none" spc="0" normalizeH="0" baseline="0" dirty="0">
          <a:ln>
            <a:noFill/>
          </a:ln>
          <a:solidFill>
            <a:srgbClr val="004890"/>
          </a:solidFill>
          <a:effectLst/>
          <a:uLnTx/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3pPr>
      <a:lvl4pPr marL="449580" indent="-179705" algn="l" defTabSz="457200" rtl="0" eaLnBrk="1" fontAlgn="base" hangingPunct="1">
        <a:spcBef>
          <a:spcPct val="20000"/>
        </a:spcBef>
        <a:spcAft>
          <a:spcPct val="0"/>
        </a:spcAft>
        <a:buSzPct val="100000"/>
        <a:buFont typeface="Arial" panose="020B0604020202020204" pitchFamily="34" charset="0"/>
        <a:buChar char="–"/>
        <a:defRPr kumimoji="1" lang="zh-CN" altLang="en-US" sz="1200" b="0" kern="1200" dirty="0">
          <a:solidFill>
            <a:srgbClr val="004890"/>
          </a:solidFill>
          <a:latin typeface="Heiti SC Light"/>
          <a:ea typeface="Heiti SC Light"/>
          <a:cs typeface="Heiti SC Light"/>
        </a:defRPr>
      </a:lvl4pPr>
      <a:lvl5pPr marL="628650" indent="-179705" algn="l" defTabSz="457200" rtl="0" eaLnBrk="1" fontAlgn="base" hangingPunct="1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u"/>
        <a:defRPr kumimoji="1" lang="zh-CN" altLang="en-US" sz="1200" b="0" kern="1200" dirty="0">
          <a:solidFill>
            <a:srgbClr val="004890"/>
          </a:solidFill>
          <a:latin typeface="Heiti SC Light"/>
          <a:ea typeface="Heiti SC Light"/>
          <a:cs typeface="Heiti SC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ctrTitle"/>
          </p:nvPr>
        </p:nvSpPr>
        <p:spPr>
          <a:xfrm>
            <a:off x="2110536" y="2978728"/>
            <a:ext cx="9256017" cy="1143352"/>
          </a:xfrm>
        </p:spPr>
        <p:txBody>
          <a:bodyPr>
            <a:normAutofit fontScale="90000"/>
          </a:bodyPr>
          <a:lstStyle/>
          <a:p>
            <a:r>
              <a:rPr lang="en-US" altLang="zh-CN" sz="4000" b="1" dirty="0">
                <a:latin typeface="微软雅黑" panose="020B0503020204020204" charset="-122"/>
              </a:rPr>
              <a:t>2019</a:t>
            </a:r>
            <a:r>
              <a:rPr sz="4000" b="1" dirty="0">
                <a:latin typeface="微软雅黑" panose="020B0503020204020204" charset="-122"/>
              </a:rPr>
              <a:t>年  </a:t>
            </a:r>
            <a:r>
              <a:rPr lang="en-US" altLang="zh-CN" sz="4000" b="1" dirty="0">
                <a:latin typeface="微软雅黑" panose="020B0503020204020204" charset="-122"/>
              </a:rPr>
              <a:t> </a:t>
            </a:r>
            <a:r>
              <a:rPr sz="4000" b="1" dirty="0">
                <a:latin typeface="微软雅黑" panose="020B0503020204020204" charset="-122"/>
              </a:rPr>
              <a:t>年终总结</a:t>
            </a:r>
            <a:br>
              <a:rPr sz="4000" b="1" dirty="0">
                <a:latin typeface="微软雅黑" panose="020B0503020204020204" charset="-122"/>
              </a:rPr>
            </a:br>
            <a:r>
              <a:rPr sz="3200" b="1" dirty="0">
                <a:latin typeface="微软雅黑" panose="020B0503020204020204" charset="-122"/>
              </a:rPr>
              <a:t>赵武涛</a:t>
            </a:r>
            <a:r>
              <a:rPr sz="4000" b="1" dirty="0">
                <a:latin typeface="微软雅黑" panose="020B0503020204020204" charset="-122"/>
              </a:rPr>
              <a:t> </a:t>
            </a:r>
            <a:endParaRPr sz="4000" b="1" dirty="0">
              <a:latin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210" y="246738"/>
            <a:ext cx="2768508" cy="97971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2"/>
          <p:cNvSpPr txBox="1"/>
          <p:nvPr/>
        </p:nvSpPr>
        <p:spPr>
          <a:xfrm>
            <a:off x="411540" y="283539"/>
            <a:ext cx="5544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</a:rPr>
              <a:t>XXXXXX</a:t>
            </a:r>
            <a:endParaRPr lang="zh-CN" altLang="en-US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 9"/>
          <p:cNvGrpSpPr/>
          <p:nvPr/>
        </p:nvGrpSpPr>
        <p:grpSpPr>
          <a:xfrm>
            <a:off x="2509862" y="1561651"/>
            <a:ext cx="6859539" cy="4235030"/>
            <a:chOff x="2058848" y="1561651"/>
            <a:chExt cx="6859539" cy="4235030"/>
          </a:xfrm>
        </p:grpSpPr>
        <p:sp>
          <p:nvSpPr>
            <p:cNvPr id="20" name="图文框 3"/>
            <p:cNvSpPr/>
            <p:nvPr/>
          </p:nvSpPr>
          <p:spPr>
            <a:xfrm rot="5400000" flipV="1">
              <a:off x="4492575" y="-768"/>
              <a:ext cx="1992085" cy="6859539"/>
            </a:xfrm>
            <a:prstGeom prst="frame">
              <a:avLst>
                <a:gd name="adj1" fmla="val 132"/>
              </a:avLst>
            </a:prstGeom>
            <a:solidFill>
              <a:srgbClr val="FEAC22"/>
            </a:solidFill>
            <a:ln>
              <a:solidFill>
                <a:srgbClr val="FEAC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39900"/>
                </a:solidFill>
              </a:endParaRPr>
            </a:p>
          </p:txBody>
        </p:sp>
        <p:grpSp>
          <p:nvGrpSpPr>
            <p:cNvPr id="21" name="组 20"/>
            <p:cNvGrpSpPr/>
            <p:nvPr/>
          </p:nvGrpSpPr>
          <p:grpSpPr>
            <a:xfrm>
              <a:off x="2263349" y="1561651"/>
              <a:ext cx="4047886" cy="4235030"/>
              <a:chOff x="1482549" y="1502640"/>
              <a:chExt cx="4454992" cy="4660958"/>
            </a:xfrm>
          </p:grpSpPr>
          <p:sp>
            <p:nvSpPr>
              <p:cNvPr id="22" name="菱形 21"/>
              <p:cNvSpPr/>
              <p:nvPr/>
            </p:nvSpPr>
            <p:spPr>
              <a:xfrm>
                <a:off x="1482549" y="1502640"/>
                <a:ext cx="4454992" cy="4660958"/>
              </a:xfrm>
              <a:prstGeom prst="diamond">
                <a:avLst/>
              </a:prstGeom>
              <a:solidFill>
                <a:srgbClr val="FEF7E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170" t="70793" r="49076" b="686"/>
              <a:stretch>
                <a:fillRect/>
              </a:stretch>
            </p:blipFill>
            <p:spPr>
              <a:xfrm rot="411943">
                <a:off x="1759839" y="1849813"/>
                <a:ext cx="3947239" cy="4092527"/>
              </a:xfrm>
              <a:prstGeom prst="rect">
                <a:avLst/>
              </a:prstGeom>
            </p:spPr>
          </p:pic>
        </p:grpSp>
        <p:sp>
          <p:nvSpPr>
            <p:cNvPr id="24" name="文本框 23"/>
            <p:cNvSpPr txBox="1">
              <a:spLocks noChangeArrowheads="1"/>
            </p:cNvSpPr>
            <p:nvPr/>
          </p:nvSpPr>
          <p:spPr bwMode="auto">
            <a:xfrm>
              <a:off x="6131850" y="3137134"/>
              <a:ext cx="2621280" cy="5835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200" b="1" dirty="0">
                  <a:solidFill>
                    <a:srgbClr val="474747"/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工作存在不足</a:t>
              </a:r>
              <a:endParaRPr lang="zh-CN" altLang="en-US" sz="3200" b="1" dirty="0">
                <a:solidFill>
                  <a:srgbClr val="474747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669804" y="2658043"/>
              <a:ext cx="2891572" cy="1568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03</a:t>
              </a:r>
              <a:endParaRPr lang="zh-CN" altLang="en-US" sz="9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文本框 12"/>
          <p:cNvSpPr txBox="1"/>
          <p:nvPr/>
        </p:nvSpPr>
        <p:spPr>
          <a:xfrm>
            <a:off x="863600" y="361950"/>
            <a:ext cx="386270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>
              <a:buFont typeface="Arial" panose="020B0604020202020204" pitchFamily="34" charset="0"/>
              <a:buNone/>
            </a:pPr>
            <a:r>
              <a:rPr lang="zh-CN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工作存在不足</a:t>
            </a:r>
            <a:endParaRPr lang="zh-CN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2" name="直接连接符 4"/>
          <p:cNvCxnSpPr/>
          <p:nvPr/>
        </p:nvCxnSpPr>
        <p:spPr>
          <a:xfrm>
            <a:off x="133350" y="930275"/>
            <a:ext cx="11611610" cy="10795"/>
          </a:xfrm>
          <a:prstGeom prst="line">
            <a:avLst/>
          </a:prstGeom>
          <a:ln w="2857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6" name="图片 5" descr="目录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210" y="361950"/>
            <a:ext cx="453390" cy="4533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 9"/>
          <p:cNvGrpSpPr/>
          <p:nvPr/>
        </p:nvGrpSpPr>
        <p:grpSpPr>
          <a:xfrm>
            <a:off x="2509862" y="1561651"/>
            <a:ext cx="6859539" cy="4235030"/>
            <a:chOff x="2058848" y="1561651"/>
            <a:chExt cx="6859539" cy="4235030"/>
          </a:xfrm>
        </p:grpSpPr>
        <p:sp>
          <p:nvSpPr>
            <p:cNvPr id="20" name="图文框 3"/>
            <p:cNvSpPr/>
            <p:nvPr/>
          </p:nvSpPr>
          <p:spPr>
            <a:xfrm rot="5400000" flipV="1">
              <a:off x="4492575" y="-768"/>
              <a:ext cx="1992085" cy="6859539"/>
            </a:xfrm>
            <a:prstGeom prst="frame">
              <a:avLst>
                <a:gd name="adj1" fmla="val 132"/>
              </a:avLst>
            </a:prstGeom>
            <a:solidFill>
              <a:srgbClr val="FEAC22"/>
            </a:solidFill>
            <a:ln>
              <a:solidFill>
                <a:srgbClr val="FEAC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39900"/>
                </a:solidFill>
              </a:endParaRPr>
            </a:p>
          </p:txBody>
        </p:sp>
        <p:grpSp>
          <p:nvGrpSpPr>
            <p:cNvPr id="21" name="组 20"/>
            <p:cNvGrpSpPr/>
            <p:nvPr/>
          </p:nvGrpSpPr>
          <p:grpSpPr>
            <a:xfrm>
              <a:off x="2263349" y="1561651"/>
              <a:ext cx="4047886" cy="4235030"/>
              <a:chOff x="1482549" y="1502640"/>
              <a:chExt cx="4454992" cy="4660958"/>
            </a:xfrm>
          </p:grpSpPr>
          <p:sp>
            <p:nvSpPr>
              <p:cNvPr id="22" name="菱形 21"/>
              <p:cNvSpPr/>
              <p:nvPr/>
            </p:nvSpPr>
            <p:spPr>
              <a:xfrm>
                <a:off x="1482549" y="1502640"/>
                <a:ext cx="4454992" cy="4660958"/>
              </a:xfrm>
              <a:prstGeom prst="diamond">
                <a:avLst/>
              </a:prstGeom>
              <a:solidFill>
                <a:srgbClr val="FEF7E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170" t="70793" r="49076" b="686"/>
              <a:stretch>
                <a:fillRect/>
              </a:stretch>
            </p:blipFill>
            <p:spPr>
              <a:xfrm rot="411943">
                <a:off x="1759839" y="1849813"/>
                <a:ext cx="3947239" cy="4092527"/>
              </a:xfrm>
              <a:prstGeom prst="rect">
                <a:avLst/>
              </a:prstGeom>
            </p:spPr>
          </p:pic>
        </p:grpSp>
        <p:sp>
          <p:nvSpPr>
            <p:cNvPr id="24" name="文本框 23"/>
            <p:cNvSpPr txBox="1">
              <a:spLocks noChangeArrowheads="1"/>
            </p:cNvSpPr>
            <p:nvPr/>
          </p:nvSpPr>
          <p:spPr bwMode="auto">
            <a:xfrm>
              <a:off x="6131850" y="3137134"/>
              <a:ext cx="2621280" cy="5835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200" b="1" dirty="0">
                  <a:solidFill>
                    <a:srgbClr val="474747"/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明年工作计划</a:t>
              </a:r>
              <a:endParaRPr lang="zh-CN" altLang="en-US" sz="3200" b="1" dirty="0">
                <a:solidFill>
                  <a:srgbClr val="474747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669804" y="2658043"/>
              <a:ext cx="2891572" cy="1568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</a:t>
              </a:r>
              <a:r>
                <a:rPr lang="en-US" sz="9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4</a:t>
              </a:r>
              <a:endParaRPr lang="en-US" sz="9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文本框 12"/>
          <p:cNvSpPr txBox="1"/>
          <p:nvPr/>
        </p:nvSpPr>
        <p:spPr>
          <a:xfrm>
            <a:off x="863600" y="361950"/>
            <a:ext cx="386270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>
              <a:buFont typeface="Arial" panose="020B0604020202020204" pitchFamily="34" charset="0"/>
              <a:buNone/>
            </a:pPr>
            <a:r>
              <a:rPr lang="zh-CN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明年工作计划</a:t>
            </a:r>
            <a:endParaRPr lang="zh-CN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2" name="直接连接符 4"/>
          <p:cNvCxnSpPr/>
          <p:nvPr/>
        </p:nvCxnSpPr>
        <p:spPr>
          <a:xfrm>
            <a:off x="133350" y="930275"/>
            <a:ext cx="11611610" cy="10795"/>
          </a:xfrm>
          <a:prstGeom prst="line">
            <a:avLst/>
          </a:prstGeom>
          <a:ln w="2857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6" name="图片 5" descr="目录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210" y="361950"/>
            <a:ext cx="453390" cy="4533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KSO_Shape"/>
          <p:cNvSpPr/>
          <p:nvPr/>
        </p:nvSpPr>
        <p:spPr bwMode="auto">
          <a:xfrm>
            <a:off x="1105217" y="2885441"/>
            <a:ext cx="938689" cy="2183130"/>
          </a:xfrm>
          <a:custGeom>
            <a:avLst/>
            <a:gdLst>
              <a:gd name="T0" fmla="*/ 499059 w 1487487"/>
              <a:gd name="T1" fmla="*/ 966084 h 2590800"/>
              <a:gd name="T2" fmla="*/ 109570 w 1487487"/>
              <a:gd name="T3" fmla="*/ 649281 h 2590800"/>
              <a:gd name="T4" fmla="*/ 138378 w 1487487"/>
              <a:gd name="T5" fmla="*/ 649781 h 2590800"/>
              <a:gd name="T6" fmla="*/ 133382 w 1487487"/>
              <a:gd name="T7" fmla="*/ 565077 h 2590800"/>
              <a:gd name="T8" fmla="*/ 324627 w 1487487"/>
              <a:gd name="T9" fmla="*/ 355159 h 2590800"/>
              <a:gd name="T10" fmla="*/ 349893 w 1487487"/>
              <a:gd name="T11" fmla="*/ 744224 h 2590800"/>
              <a:gd name="T12" fmla="*/ 294542 w 1487487"/>
              <a:gd name="T13" fmla="*/ 601367 h 2590800"/>
              <a:gd name="T14" fmla="*/ 277920 w 1487487"/>
              <a:gd name="T15" fmla="*/ 297649 h 2590800"/>
              <a:gd name="T16" fmla="*/ 214616 w 1487487"/>
              <a:gd name="T17" fmla="*/ 493426 h 2590800"/>
              <a:gd name="T18" fmla="*/ 172347 w 1487487"/>
              <a:gd name="T19" fmla="*/ 736554 h 2590800"/>
              <a:gd name="T20" fmla="*/ 311304 w 1487487"/>
              <a:gd name="T21" fmla="*/ 752896 h 2590800"/>
              <a:gd name="T22" fmla="*/ 431790 w 1487487"/>
              <a:gd name="T23" fmla="*/ 736720 h 2590800"/>
              <a:gd name="T24" fmla="*/ 428629 w 1487487"/>
              <a:gd name="T25" fmla="*/ 473249 h 2590800"/>
              <a:gd name="T26" fmla="*/ 346252 w 1487487"/>
              <a:gd name="T27" fmla="*/ 243795 h 2590800"/>
              <a:gd name="T28" fmla="*/ 823188 w 1487487"/>
              <a:gd name="T29" fmla="*/ 59531 h 2590800"/>
              <a:gd name="T30" fmla="*/ 884652 w 1487487"/>
              <a:gd name="T31" fmla="*/ 236887 h 2590800"/>
              <a:gd name="T32" fmla="*/ 1019908 w 1487487"/>
              <a:gd name="T33" fmla="*/ 349674 h 2590800"/>
              <a:gd name="T34" fmla="*/ 1040729 w 1487487"/>
              <a:gd name="T35" fmla="*/ 731749 h 2590800"/>
              <a:gd name="T36" fmla="*/ 1008082 w 1487487"/>
              <a:gd name="T37" fmla="*/ 991526 h 2590800"/>
              <a:gd name="T38" fmla="*/ 950948 w 1487487"/>
              <a:gd name="T39" fmla="*/ 964496 h 2590800"/>
              <a:gd name="T40" fmla="*/ 962608 w 1487487"/>
              <a:gd name="T41" fmla="*/ 1336226 h 2590800"/>
              <a:gd name="T42" fmla="*/ 999086 w 1487487"/>
              <a:gd name="T43" fmla="*/ 1531601 h 2590800"/>
              <a:gd name="T44" fmla="*/ 1092200 w 1487487"/>
              <a:gd name="T45" fmla="*/ 1888315 h 2590800"/>
              <a:gd name="T46" fmla="*/ 977432 w 1487487"/>
              <a:gd name="T47" fmla="*/ 1822913 h 2590800"/>
              <a:gd name="T48" fmla="*/ 852670 w 1487487"/>
              <a:gd name="T49" fmla="*/ 1360920 h 2590800"/>
              <a:gd name="T50" fmla="*/ 772217 w 1487487"/>
              <a:gd name="T51" fmla="*/ 1298854 h 2590800"/>
              <a:gd name="T52" fmla="*/ 793704 w 1487487"/>
              <a:gd name="T53" fmla="*/ 1649060 h 2590800"/>
              <a:gd name="T54" fmla="*/ 735071 w 1487487"/>
              <a:gd name="T55" fmla="*/ 1703952 h 2590800"/>
              <a:gd name="T56" fmla="*/ 654951 w 1487487"/>
              <a:gd name="T57" fmla="*/ 1677590 h 2590800"/>
              <a:gd name="T58" fmla="*/ 683267 w 1487487"/>
              <a:gd name="T59" fmla="*/ 1414476 h 2590800"/>
              <a:gd name="T60" fmla="*/ 633296 w 1487487"/>
              <a:gd name="T61" fmla="*/ 995196 h 2590800"/>
              <a:gd name="T62" fmla="*/ 599482 w 1487487"/>
              <a:gd name="T63" fmla="*/ 1006041 h 2590800"/>
              <a:gd name="T64" fmla="*/ 566501 w 1487487"/>
              <a:gd name="T65" fmla="*/ 907936 h 2590800"/>
              <a:gd name="T66" fmla="*/ 632463 w 1487487"/>
              <a:gd name="T67" fmla="*/ 373199 h 2590800"/>
              <a:gd name="T68" fmla="*/ 726909 w 1487487"/>
              <a:gd name="T69" fmla="*/ 291779 h 2590800"/>
              <a:gd name="T70" fmla="*/ 714749 w 1487487"/>
              <a:gd name="T71" fmla="*/ 222371 h 2590800"/>
              <a:gd name="T72" fmla="*/ 732406 w 1487487"/>
              <a:gd name="T73" fmla="*/ 121430 h 2590800"/>
              <a:gd name="T74" fmla="*/ 288578 w 1487487"/>
              <a:gd name="T75" fmla="*/ 0 h 2590800"/>
              <a:gd name="T76" fmla="*/ 379498 w 1487487"/>
              <a:gd name="T77" fmla="*/ 105046 h 2590800"/>
              <a:gd name="T78" fmla="*/ 346693 w 1487487"/>
              <a:gd name="T79" fmla="*/ 237436 h 2590800"/>
              <a:gd name="T80" fmla="*/ 459260 w 1487487"/>
              <a:gd name="T81" fmla="*/ 362657 h 2590800"/>
              <a:gd name="T82" fmla="*/ 503721 w 1487487"/>
              <a:gd name="T83" fmla="*/ 708306 h 2590800"/>
              <a:gd name="T84" fmla="*/ 534194 w 1487487"/>
              <a:gd name="T85" fmla="*/ 959582 h 2590800"/>
              <a:gd name="T86" fmla="*/ 459760 w 1487487"/>
              <a:gd name="T87" fmla="*/ 1034447 h 2590800"/>
              <a:gd name="T88" fmla="*/ 466088 w 1487487"/>
              <a:gd name="T89" fmla="*/ 967085 h 2590800"/>
              <a:gd name="T90" fmla="*/ 452433 w 1487487"/>
              <a:gd name="T91" fmla="*/ 964083 h 2590800"/>
              <a:gd name="T92" fmla="*/ 406807 w 1487487"/>
              <a:gd name="T93" fmla="*/ 1582517 h 2590800"/>
              <a:gd name="T94" fmla="*/ 550181 w 1487487"/>
              <a:gd name="T95" fmla="*/ 1699568 h 2590800"/>
              <a:gd name="T96" fmla="*/ 379831 w 1487487"/>
              <a:gd name="T97" fmla="*/ 1720243 h 2590800"/>
              <a:gd name="T98" fmla="*/ 289244 w 1487487"/>
              <a:gd name="T99" fmla="*/ 1668554 h 2590800"/>
              <a:gd name="T100" fmla="*/ 303232 w 1487487"/>
              <a:gd name="T101" fmla="*/ 1558174 h 2590800"/>
              <a:gd name="T102" fmla="*/ 283582 w 1487487"/>
              <a:gd name="T103" fmla="*/ 1166338 h 2590800"/>
              <a:gd name="T104" fmla="*/ 237956 w 1487487"/>
              <a:gd name="T105" fmla="*/ 1543000 h 2590800"/>
              <a:gd name="T106" fmla="*/ 257439 w 1487487"/>
              <a:gd name="T107" fmla="*/ 1752757 h 2590800"/>
              <a:gd name="T108" fmla="*/ 145871 w 1487487"/>
              <a:gd name="T109" fmla="*/ 1766096 h 2590800"/>
              <a:gd name="T110" fmla="*/ 146037 w 1487487"/>
              <a:gd name="T111" fmla="*/ 1280220 h 2590800"/>
              <a:gd name="T112" fmla="*/ 69439 w 1487487"/>
              <a:gd name="T113" fmla="*/ 934404 h 2590800"/>
              <a:gd name="T114" fmla="*/ 7160 w 1487487"/>
              <a:gd name="T115" fmla="*/ 692132 h 2590800"/>
              <a:gd name="T116" fmla="*/ 34969 w 1487487"/>
              <a:gd name="T117" fmla="*/ 470537 h 2590800"/>
              <a:gd name="T118" fmla="*/ 61279 w 1487487"/>
              <a:gd name="T119" fmla="*/ 323640 h 2590800"/>
              <a:gd name="T120" fmla="*/ 223303 w 1487487"/>
              <a:gd name="T121" fmla="*/ 235935 h 2590800"/>
              <a:gd name="T122" fmla="*/ 213811 w 1487487"/>
              <a:gd name="T123" fmla="*/ 157568 h 2590800"/>
              <a:gd name="T124" fmla="*/ 213145 w 1487487"/>
              <a:gd name="T125" fmla="*/ 57858 h 259080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1487487" h="2590800">
                <a:moveTo>
                  <a:pt x="674915" y="1311380"/>
                </a:moveTo>
                <a:lnTo>
                  <a:pt x="673100" y="1311607"/>
                </a:lnTo>
                <a:lnTo>
                  <a:pt x="669472" y="1311834"/>
                </a:lnTo>
                <a:lnTo>
                  <a:pt x="666524" y="1312287"/>
                </a:lnTo>
                <a:lnTo>
                  <a:pt x="665163" y="1312967"/>
                </a:lnTo>
                <a:lnTo>
                  <a:pt x="664256" y="1313648"/>
                </a:lnTo>
                <a:lnTo>
                  <a:pt x="663802" y="1314328"/>
                </a:lnTo>
                <a:lnTo>
                  <a:pt x="663122" y="1315915"/>
                </a:lnTo>
                <a:lnTo>
                  <a:pt x="662895" y="1317503"/>
                </a:lnTo>
                <a:lnTo>
                  <a:pt x="662895" y="1319770"/>
                </a:lnTo>
                <a:lnTo>
                  <a:pt x="662895" y="1324759"/>
                </a:lnTo>
                <a:lnTo>
                  <a:pt x="662895" y="1329748"/>
                </a:lnTo>
                <a:lnTo>
                  <a:pt x="662441" y="1340859"/>
                </a:lnTo>
                <a:lnTo>
                  <a:pt x="662215" y="1346529"/>
                </a:lnTo>
                <a:lnTo>
                  <a:pt x="661761" y="1352424"/>
                </a:lnTo>
                <a:lnTo>
                  <a:pt x="660854" y="1357413"/>
                </a:lnTo>
                <a:lnTo>
                  <a:pt x="660400" y="1359454"/>
                </a:lnTo>
                <a:lnTo>
                  <a:pt x="659720" y="1361041"/>
                </a:lnTo>
                <a:lnTo>
                  <a:pt x="658133" y="1363536"/>
                </a:lnTo>
                <a:lnTo>
                  <a:pt x="657225" y="1365123"/>
                </a:lnTo>
                <a:lnTo>
                  <a:pt x="657225" y="1365577"/>
                </a:lnTo>
                <a:lnTo>
                  <a:pt x="657225" y="1366030"/>
                </a:lnTo>
                <a:lnTo>
                  <a:pt x="657679" y="1366257"/>
                </a:lnTo>
                <a:lnTo>
                  <a:pt x="658359" y="1366257"/>
                </a:lnTo>
                <a:lnTo>
                  <a:pt x="660400" y="1366257"/>
                </a:lnTo>
                <a:lnTo>
                  <a:pt x="662668" y="1365577"/>
                </a:lnTo>
                <a:lnTo>
                  <a:pt x="665163" y="1364216"/>
                </a:lnTo>
                <a:lnTo>
                  <a:pt x="668338" y="1362175"/>
                </a:lnTo>
                <a:lnTo>
                  <a:pt x="672193" y="1359454"/>
                </a:lnTo>
                <a:lnTo>
                  <a:pt x="676729" y="1356053"/>
                </a:lnTo>
                <a:lnTo>
                  <a:pt x="678770" y="1354012"/>
                </a:lnTo>
                <a:lnTo>
                  <a:pt x="680131" y="1352198"/>
                </a:lnTo>
                <a:lnTo>
                  <a:pt x="681491" y="1350157"/>
                </a:lnTo>
                <a:lnTo>
                  <a:pt x="681718" y="1349023"/>
                </a:lnTo>
                <a:lnTo>
                  <a:pt x="681945" y="1348116"/>
                </a:lnTo>
                <a:lnTo>
                  <a:pt x="681945" y="1342674"/>
                </a:lnTo>
                <a:lnTo>
                  <a:pt x="681718" y="1335871"/>
                </a:lnTo>
                <a:lnTo>
                  <a:pt x="681038" y="1319770"/>
                </a:lnTo>
                <a:lnTo>
                  <a:pt x="681038" y="1317956"/>
                </a:lnTo>
                <a:lnTo>
                  <a:pt x="680811" y="1316369"/>
                </a:lnTo>
                <a:lnTo>
                  <a:pt x="680131" y="1315235"/>
                </a:lnTo>
                <a:lnTo>
                  <a:pt x="679677" y="1313874"/>
                </a:lnTo>
                <a:lnTo>
                  <a:pt x="679224" y="1313194"/>
                </a:lnTo>
                <a:lnTo>
                  <a:pt x="678317" y="1312741"/>
                </a:lnTo>
                <a:lnTo>
                  <a:pt x="677636" y="1312060"/>
                </a:lnTo>
                <a:lnTo>
                  <a:pt x="676956" y="1311607"/>
                </a:lnTo>
                <a:lnTo>
                  <a:pt x="674915" y="1311380"/>
                </a:lnTo>
                <a:close/>
                <a:moveTo>
                  <a:pt x="416083" y="806751"/>
                </a:moveTo>
                <a:lnTo>
                  <a:pt x="416083" y="808111"/>
                </a:lnTo>
                <a:lnTo>
                  <a:pt x="416174" y="808654"/>
                </a:lnTo>
                <a:lnTo>
                  <a:pt x="416083" y="806751"/>
                </a:lnTo>
                <a:close/>
                <a:moveTo>
                  <a:pt x="181202" y="761476"/>
                </a:moveTo>
                <a:lnTo>
                  <a:pt x="180295" y="762610"/>
                </a:lnTo>
                <a:lnTo>
                  <a:pt x="179388" y="764424"/>
                </a:lnTo>
                <a:lnTo>
                  <a:pt x="178480" y="766691"/>
                </a:lnTo>
                <a:lnTo>
                  <a:pt x="177347" y="769866"/>
                </a:lnTo>
                <a:lnTo>
                  <a:pt x="176439" y="773494"/>
                </a:lnTo>
                <a:lnTo>
                  <a:pt x="175986" y="778030"/>
                </a:lnTo>
                <a:lnTo>
                  <a:pt x="175532" y="783472"/>
                </a:lnTo>
                <a:lnTo>
                  <a:pt x="175305" y="792996"/>
                </a:lnTo>
                <a:lnTo>
                  <a:pt x="175079" y="796851"/>
                </a:lnTo>
                <a:lnTo>
                  <a:pt x="174625" y="800026"/>
                </a:lnTo>
                <a:lnTo>
                  <a:pt x="174172" y="802747"/>
                </a:lnTo>
                <a:lnTo>
                  <a:pt x="173264" y="805241"/>
                </a:lnTo>
                <a:lnTo>
                  <a:pt x="172357" y="807509"/>
                </a:lnTo>
                <a:lnTo>
                  <a:pt x="171677" y="809550"/>
                </a:lnTo>
                <a:lnTo>
                  <a:pt x="168955" y="814085"/>
                </a:lnTo>
                <a:lnTo>
                  <a:pt x="165327" y="819754"/>
                </a:lnTo>
                <a:lnTo>
                  <a:pt x="160791" y="827011"/>
                </a:lnTo>
                <a:lnTo>
                  <a:pt x="155122" y="836988"/>
                </a:lnTo>
                <a:lnTo>
                  <a:pt x="153534" y="839710"/>
                </a:lnTo>
                <a:lnTo>
                  <a:pt x="152627" y="842431"/>
                </a:lnTo>
                <a:lnTo>
                  <a:pt x="151493" y="844925"/>
                </a:lnTo>
                <a:lnTo>
                  <a:pt x="150813" y="847193"/>
                </a:lnTo>
                <a:lnTo>
                  <a:pt x="150132" y="851955"/>
                </a:lnTo>
                <a:lnTo>
                  <a:pt x="149905" y="856263"/>
                </a:lnTo>
                <a:lnTo>
                  <a:pt x="149905" y="859892"/>
                </a:lnTo>
                <a:lnTo>
                  <a:pt x="149905" y="863520"/>
                </a:lnTo>
                <a:lnTo>
                  <a:pt x="149905" y="866695"/>
                </a:lnTo>
                <a:lnTo>
                  <a:pt x="149452" y="869869"/>
                </a:lnTo>
                <a:lnTo>
                  <a:pt x="148998" y="873044"/>
                </a:lnTo>
                <a:lnTo>
                  <a:pt x="148772" y="876445"/>
                </a:lnTo>
                <a:lnTo>
                  <a:pt x="148772" y="879620"/>
                </a:lnTo>
                <a:lnTo>
                  <a:pt x="149225" y="883022"/>
                </a:lnTo>
                <a:lnTo>
                  <a:pt x="149905" y="884836"/>
                </a:lnTo>
                <a:lnTo>
                  <a:pt x="150359" y="886196"/>
                </a:lnTo>
                <a:lnTo>
                  <a:pt x="151039" y="888010"/>
                </a:lnTo>
                <a:lnTo>
                  <a:pt x="152400" y="889598"/>
                </a:lnTo>
                <a:lnTo>
                  <a:pt x="153534" y="891412"/>
                </a:lnTo>
                <a:lnTo>
                  <a:pt x="155122" y="892773"/>
                </a:lnTo>
                <a:lnTo>
                  <a:pt x="157163" y="894587"/>
                </a:lnTo>
                <a:lnTo>
                  <a:pt x="159204" y="896174"/>
                </a:lnTo>
                <a:lnTo>
                  <a:pt x="161472" y="897761"/>
                </a:lnTo>
                <a:lnTo>
                  <a:pt x="163059" y="899122"/>
                </a:lnTo>
                <a:lnTo>
                  <a:pt x="164420" y="900936"/>
                </a:lnTo>
                <a:lnTo>
                  <a:pt x="165554" y="902750"/>
                </a:lnTo>
                <a:lnTo>
                  <a:pt x="166234" y="904564"/>
                </a:lnTo>
                <a:lnTo>
                  <a:pt x="166688" y="906378"/>
                </a:lnTo>
                <a:lnTo>
                  <a:pt x="167368" y="908419"/>
                </a:lnTo>
                <a:lnTo>
                  <a:pt x="167368" y="910007"/>
                </a:lnTo>
                <a:lnTo>
                  <a:pt x="167368" y="914315"/>
                </a:lnTo>
                <a:lnTo>
                  <a:pt x="166688" y="919304"/>
                </a:lnTo>
                <a:lnTo>
                  <a:pt x="166234" y="924520"/>
                </a:lnTo>
                <a:lnTo>
                  <a:pt x="166007" y="930415"/>
                </a:lnTo>
                <a:lnTo>
                  <a:pt x="166007" y="955133"/>
                </a:lnTo>
                <a:lnTo>
                  <a:pt x="167822" y="953999"/>
                </a:lnTo>
                <a:lnTo>
                  <a:pt x="172130" y="950597"/>
                </a:lnTo>
                <a:lnTo>
                  <a:pt x="178254" y="945382"/>
                </a:lnTo>
                <a:lnTo>
                  <a:pt x="181655" y="941980"/>
                </a:lnTo>
                <a:lnTo>
                  <a:pt x="185284" y="938806"/>
                </a:lnTo>
                <a:lnTo>
                  <a:pt x="188232" y="935404"/>
                </a:lnTo>
                <a:lnTo>
                  <a:pt x="190273" y="932683"/>
                </a:lnTo>
                <a:lnTo>
                  <a:pt x="191407" y="930642"/>
                </a:lnTo>
                <a:lnTo>
                  <a:pt x="191634" y="928601"/>
                </a:lnTo>
                <a:lnTo>
                  <a:pt x="191634" y="926560"/>
                </a:lnTo>
                <a:lnTo>
                  <a:pt x="191407" y="924520"/>
                </a:lnTo>
                <a:lnTo>
                  <a:pt x="190727" y="922252"/>
                </a:lnTo>
                <a:lnTo>
                  <a:pt x="190727" y="919531"/>
                </a:lnTo>
                <a:lnTo>
                  <a:pt x="190500" y="916129"/>
                </a:lnTo>
                <a:lnTo>
                  <a:pt x="190273" y="912728"/>
                </a:lnTo>
                <a:lnTo>
                  <a:pt x="189366" y="904791"/>
                </a:lnTo>
                <a:lnTo>
                  <a:pt x="188459" y="896174"/>
                </a:lnTo>
                <a:lnTo>
                  <a:pt x="188005" y="892092"/>
                </a:lnTo>
                <a:lnTo>
                  <a:pt x="188005" y="887784"/>
                </a:lnTo>
                <a:lnTo>
                  <a:pt x="188005" y="885743"/>
                </a:lnTo>
                <a:lnTo>
                  <a:pt x="188459" y="883702"/>
                </a:lnTo>
                <a:lnTo>
                  <a:pt x="189139" y="881888"/>
                </a:lnTo>
                <a:lnTo>
                  <a:pt x="189820" y="880074"/>
                </a:lnTo>
                <a:lnTo>
                  <a:pt x="191407" y="876219"/>
                </a:lnTo>
                <a:lnTo>
                  <a:pt x="193448" y="872137"/>
                </a:lnTo>
                <a:lnTo>
                  <a:pt x="195036" y="867828"/>
                </a:lnTo>
                <a:lnTo>
                  <a:pt x="196170" y="865561"/>
                </a:lnTo>
                <a:lnTo>
                  <a:pt x="196623" y="863066"/>
                </a:lnTo>
                <a:lnTo>
                  <a:pt x="197304" y="860799"/>
                </a:lnTo>
                <a:lnTo>
                  <a:pt x="197757" y="857851"/>
                </a:lnTo>
                <a:lnTo>
                  <a:pt x="197984" y="855130"/>
                </a:lnTo>
                <a:lnTo>
                  <a:pt x="197757" y="852182"/>
                </a:lnTo>
                <a:lnTo>
                  <a:pt x="197304" y="849234"/>
                </a:lnTo>
                <a:lnTo>
                  <a:pt x="196850" y="846739"/>
                </a:lnTo>
                <a:lnTo>
                  <a:pt x="195943" y="842431"/>
                </a:lnTo>
                <a:lnTo>
                  <a:pt x="193675" y="836308"/>
                </a:lnTo>
                <a:lnTo>
                  <a:pt x="192995" y="833360"/>
                </a:lnTo>
                <a:lnTo>
                  <a:pt x="192768" y="831773"/>
                </a:lnTo>
                <a:lnTo>
                  <a:pt x="192768" y="829959"/>
                </a:lnTo>
                <a:lnTo>
                  <a:pt x="192995" y="828145"/>
                </a:lnTo>
                <a:lnTo>
                  <a:pt x="193448" y="826104"/>
                </a:lnTo>
                <a:lnTo>
                  <a:pt x="194129" y="823383"/>
                </a:lnTo>
                <a:lnTo>
                  <a:pt x="194809" y="820435"/>
                </a:lnTo>
                <a:lnTo>
                  <a:pt x="196623" y="814765"/>
                </a:lnTo>
                <a:lnTo>
                  <a:pt x="197757" y="810457"/>
                </a:lnTo>
                <a:lnTo>
                  <a:pt x="198211" y="808416"/>
                </a:lnTo>
                <a:lnTo>
                  <a:pt x="198211" y="806829"/>
                </a:lnTo>
                <a:lnTo>
                  <a:pt x="198211" y="805015"/>
                </a:lnTo>
                <a:lnTo>
                  <a:pt x="197984" y="803427"/>
                </a:lnTo>
                <a:lnTo>
                  <a:pt x="197304" y="801840"/>
                </a:lnTo>
                <a:lnTo>
                  <a:pt x="196850" y="800479"/>
                </a:lnTo>
                <a:lnTo>
                  <a:pt x="195036" y="797305"/>
                </a:lnTo>
                <a:lnTo>
                  <a:pt x="192541" y="794130"/>
                </a:lnTo>
                <a:lnTo>
                  <a:pt x="189366" y="790275"/>
                </a:lnTo>
                <a:lnTo>
                  <a:pt x="187779" y="788234"/>
                </a:lnTo>
                <a:lnTo>
                  <a:pt x="186191" y="786193"/>
                </a:lnTo>
                <a:lnTo>
                  <a:pt x="185284" y="784379"/>
                </a:lnTo>
                <a:lnTo>
                  <a:pt x="184150" y="782338"/>
                </a:lnTo>
                <a:lnTo>
                  <a:pt x="183470" y="780751"/>
                </a:lnTo>
                <a:lnTo>
                  <a:pt x="183016" y="778937"/>
                </a:lnTo>
                <a:lnTo>
                  <a:pt x="182109" y="775308"/>
                </a:lnTo>
                <a:lnTo>
                  <a:pt x="181655" y="771907"/>
                </a:lnTo>
                <a:lnTo>
                  <a:pt x="181655" y="768505"/>
                </a:lnTo>
                <a:lnTo>
                  <a:pt x="181429" y="764877"/>
                </a:lnTo>
                <a:lnTo>
                  <a:pt x="181202" y="761476"/>
                </a:lnTo>
                <a:close/>
                <a:moveTo>
                  <a:pt x="411555" y="377825"/>
                </a:moveTo>
                <a:lnTo>
                  <a:pt x="412234" y="378052"/>
                </a:lnTo>
                <a:lnTo>
                  <a:pt x="412913" y="378505"/>
                </a:lnTo>
                <a:lnTo>
                  <a:pt x="414045" y="379185"/>
                </a:lnTo>
                <a:lnTo>
                  <a:pt x="414724" y="380319"/>
                </a:lnTo>
                <a:lnTo>
                  <a:pt x="416536" y="382813"/>
                </a:lnTo>
                <a:lnTo>
                  <a:pt x="418120" y="385306"/>
                </a:lnTo>
                <a:lnTo>
                  <a:pt x="419478" y="387800"/>
                </a:lnTo>
                <a:lnTo>
                  <a:pt x="421063" y="390974"/>
                </a:lnTo>
                <a:lnTo>
                  <a:pt x="424685" y="399815"/>
                </a:lnTo>
                <a:lnTo>
                  <a:pt x="425591" y="402083"/>
                </a:lnTo>
                <a:lnTo>
                  <a:pt x="426496" y="404123"/>
                </a:lnTo>
                <a:lnTo>
                  <a:pt x="426722" y="405256"/>
                </a:lnTo>
                <a:lnTo>
                  <a:pt x="426496" y="406390"/>
                </a:lnTo>
                <a:lnTo>
                  <a:pt x="425817" y="407297"/>
                </a:lnTo>
                <a:lnTo>
                  <a:pt x="425138" y="408204"/>
                </a:lnTo>
                <a:lnTo>
                  <a:pt x="423100" y="410697"/>
                </a:lnTo>
                <a:lnTo>
                  <a:pt x="421742" y="412511"/>
                </a:lnTo>
                <a:lnTo>
                  <a:pt x="420610" y="414778"/>
                </a:lnTo>
                <a:lnTo>
                  <a:pt x="419252" y="417272"/>
                </a:lnTo>
                <a:lnTo>
                  <a:pt x="418347" y="419992"/>
                </a:lnTo>
                <a:lnTo>
                  <a:pt x="417215" y="422713"/>
                </a:lnTo>
                <a:lnTo>
                  <a:pt x="416536" y="425660"/>
                </a:lnTo>
                <a:lnTo>
                  <a:pt x="416083" y="428380"/>
                </a:lnTo>
                <a:lnTo>
                  <a:pt x="416083" y="430647"/>
                </a:lnTo>
                <a:lnTo>
                  <a:pt x="416083" y="432914"/>
                </a:lnTo>
                <a:lnTo>
                  <a:pt x="416536" y="435408"/>
                </a:lnTo>
                <a:lnTo>
                  <a:pt x="417215" y="438129"/>
                </a:lnTo>
                <a:lnTo>
                  <a:pt x="418573" y="441076"/>
                </a:lnTo>
                <a:lnTo>
                  <a:pt x="420610" y="444703"/>
                </a:lnTo>
                <a:lnTo>
                  <a:pt x="423100" y="448557"/>
                </a:lnTo>
                <a:lnTo>
                  <a:pt x="426722" y="453318"/>
                </a:lnTo>
                <a:lnTo>
                  <a:pt x="431024" y="458305"/>
                </a:lnTo>
                <a:lnTo>
                  <a:pt x="433061" y="461252"/>
                </a:lnTo>
                <a:lnTo>
                  <a:pt x="434872" y="464653"/>
                </a:lnTo>
                <a:lnTo>
                  <a:pt x="436909" y="467827"/>
                </a:lnTo>
                <a:lnTo>
                  <a:pt x="438494" y="471454"/>
                </a:lnTo>
                <a:lnTo>
                  <a:pt x="439852" y="475308"/>
                </a:lnTo>
                <a:lnTo>
                  <a:pt x="440984" y="478935"/>
                </a:lnTo>
                <a:lnTo>
                  <a:pt x="442116" y="483016"/>
                </a:lnTo>
                <a:lnTo>
                  <a:pt x="443022" y="487324"/>
                </a:lnTo>
                <a:lnTo>
                  <a:pt x="444606" y="495938"/>
                </a:lnTo>
                <a:lnTo>
                  <a:pt x="445965" y="505233"/>
                </a:lnTo>
                <a:lnTo>
                  <a:pt x="447776" y="523823"/>
                </a:lnTo>
                <a:lnTo>
                  <a:pt x="451171" y="550574"/>
                </a:lnTo>
                <a:lnTo>
                  <a:pt x="455925" y="585713"/>
                </a:lnTo>
                <a:lnTo>
                  <a:pt x="460453" y="619266"/>
                </a:lnTo>
                <a:lnTo>
                  <a:pt x="463622" y="642163"/>
                </a:lnTo>
                <a:lnTo>
                  <a:pt x="464980" y="652365"/>
                </a:lnTo>
                <a:lnTo>
                  <a:pt x="467923" y="667781"/>
                </a:lnTo>
                <a:lnTo>
                  <a:pt x="471545" y="686370"/>
                </a:lnTo>
                <a:lnTo>
                  <a:pt x="475846" y="706774"/>
                </a:lnTo>
                <a:lnTo>
                  <a:pt x="484222" y="745314"/>
                </a:lnTo>
                <a:lnTo>
                  <a:pt x="487618" y="759823"/>
                </a:lnTo>
                <a:lnTo>
                  <a:pt x="489882" y="768664"/>
                </a:lnTo>
                <a:lnTo>
                  <a:pt x="490787" y="772745"/>
                </a:lnTo>
                <a:lnTo>
                  <a:pt x="491919" y="778639"/>
                </a:lnTo>
                <a:lnTo>
                  <a:pt x="493957" y="795415"/>
                </a:lnTo>
                <a:lnTo>
                  <a:pt x="496220" y="816952"/>
                </a:lnTo>
                <a:lnTo>
                  <a:pt x="498258" y="840530"/>
                </a:lnTo>
                <a:lnTo>
                  <a:pt x="500295" y="864334"/>
                </a:lnTo>
                <a:lnTo>
                  <a:pt x="501653" y="886097"/>
                </a:lnTo>
                <a:lnTo>
                  <a:pt x="503012" y="903553"/>
                </a:lnTo>
                <a:lnTo>
                  <a:pt x="503238" y="914209"/>
                </a:lnTo>
                <a:lnTo>
                  <a:pt x="503238" y="929171"/>
                </a:lnTo>
                <a:lnTo>
                  <a:pt x="503012" y="945267"/>
                </a:lnTo>
                <a:lnTo>
                  <a:pt x="502559" y="958869"/>
                </a:lnTo>
                <a:lnTo>
                  <a:pt x="502332" y="964084"/>
                </a:lnTo>
                <a:lnTo>
                  <a:pt x="501653" y="966804"/>
                </a:lnTo>
                <a:lnTo>
                  <a:pt x="499616" y="971565"/>
                </a:lnTo>
                <a:lnTo>
                  <a:pt x="496447" y="978366"/>
                </a:lnTo>
                <a:lnTo>
                  <a:pt x="492146" y="987888"/>
                </a:lnTo>
                <a:lnTo>
                  <a:pt x="486486" y="999676"/>
                </a:lnTo>
                <a:lnTo>
                  <a:pt x="483996" y="1005344"/>
                </a:lnTo>
                <a:lnTo>
                  <a:pt x="481959" y="1009425"/>
                </a:lnTo>
                <a:lnTo>
                  <a:pt x="481053" y="1010558"/>
                </a:lnTo>
                <a:lnTo>
                  <a:pt x="480148" y="1011692"/>
                </a:lnTo>
                <a:lnTo>
                  <a:pt x="479468" y="1012372"/>
                </a:lnTo>
                <a:lnTo>
                  <a:pt x="478789" y="1012598"/>
                </a:lnTo>
                <a:lnTo>
                  <a:pt x="477884" y="1012825"/>
                </a:lnTo>
                <a:lnTo>
                  <a:pt x="477205" y="1012598"/>
                </a:lnTo>
                <a:lnTo>
                  <a:pt x="476525" y="1012145"/>
                </a:lnTo>
                <a:lnTo>
                  <a:pt x="475620" y="1011465"/>
                </a:lnTo>
                <a:lnTo>
                  <a:pt x="474262" y="1009198"/>
                </a:lnTo>
                <a:lnTo>
                  <a:pt x="472451" y="1006251"/>
                </a:lnTo>
                <a:lnTo>
                  <a:pt x="469055" y="1002170"/>
                </a:lnTo>
                <a:lnTo>
                  <a:pt x="464301" y="996956"/>
                </a:lnTo>
                <a:lnTo>
                  <a:pt x="458189" y="990381"/>
                </a:lnTo>
                <a:lnTo>
                  <a:pt x="451624" y="983580"/>
                </a:lnTo>
                <a:lnTo>
                  <a:pt x="438720" y="970885"/>
                </a:lnTo>
                <a:lnTo>
                  <a:pt x="430118" y="962723"/>
                </a:lnTo>
                <a:lnTo>
                  <a:pt x="428081" y="960456"/>
                </a:lnTo>
                <a:lnTo>
                  <a:pt x="426722" y="958189"/>
                </a:lnTo>
                <a:lnTo>
                  <a:pt x="425591" y="955922"/>
                </a:lnTo>
                <a:lnTo>
                  <a:pt x="424911" y="952975"/>
                </a:lnTo>
                <a:lnTo>
                  <a:pt x="424459" y="949575"/>
                </a:lnTo>
                <a:lnTo>
                  <a:pt x="424006" y="945494"/>
                </a:lnTo>
                <a:lnTo>
                  <a:pt x="423553" y="934839"/>
                </a:lnTo>
                <a:lnTo>
                  <a:pt x="422421" y="913528"/>
                </a:lnTo>
                <a:lnTo>
                  <a:pt x="420837" y="882470"/>
                </a:lnTo>
                <a:lnTo>
                  <a:pt x="419252" y="852318"/>
                </a:lnTo>
                <a:lnTo>
                  <a:pt x="418120" y="834409"/>
                </a:lnTo>
                <a:lnTo>
                  <a:pt x="416536" y="816272"/>
                </a:lnTo>
                <a:lnTo>
                  <a:pt x="416309" y="811501"/>
                </a:lnTo>
                <a:lnTo>
                  <a:pt x="416309" y="809471"/>
                </a:lnTo>
                <a:lnTo>
                  <a:pt x="416174" y="808659"/>
                </a:lnTo>
                <a:lnTo>
                  <a:pt x="416308" y="811489"/>
                </a:lnTo>
                <a:lnTo>
                  <a:pt x="416309" y="811501"/>
                </a:lnTo>
                <a:lnTo>
                  <a:pt x="416309" y="811511"/>
                </a:lnTo>
                <a:lnTo>
                  <a:pt x="415856" y="813778"/>
                </a:lnTo>
                <a:lnTo>
                  <a:pt x="415177" y="816045"/>
                </a:lnTo>
                <a:lnTo>
                  <a:pt x="414045" y="818993"/>
                </a:lnTo>
                <a:lnTo>
                  <a:pt x="412913" y="820126"/>
                </a:lnTo>
                <a:lnTo>
                  <a:pt x="412008" y="821486"/>
                </a:lnTo>
                <a:lnTo>
                  <a:pt x="410197" y="823527"/>
                </a:lnTo>
                <a:lnTo>
                  <a:pt x="408612" y="824433"/>
                </a:lnTo>
                <a:lnTo>
                  <a:pt x="407933" y="824887"/>
                </a:lnTo>
                <a:lnTo>
                  <a:pt x="407707" y="824887"/>
                </a:lnTo>
                <a:lnTo>
                  <a:pt x="407254" y="824660"/>
                </a:lnTo>
                <a:lnTo>
                  <a:pt x="406575" y="823980"/>
                </a:lnTo>
                <a:lnTo>
                  <a:pt x="405896" y="822620"/>
                </a:lnTo>
                <a:lnTo>
                  <a:pt x="404538" y="821033"/>
                </a:lnTo>
                <a:lnTo>
                  <a:pt x="403179" y="819219"/>
                </a:lnTo>
                <a:lnTo>
                  <a:pt x="401142" y="817859"/>
                </a:lnTo>
                <a:lnTo>
                  <a:pt x="399784" y="817179"/>
                </a:lnTo>
                <a:lnTo>
                  <a:pt x="397973" y="816952"/>
                </a:lnTo>
                <a:lnTo>
                  <a:pt x="397746" y="816272"/>
                </a:lnTo>
                <a:lnTo>
                  <a:pt x="397520" y="815365"/>
                </a:lnTo>
                <a:lnTo>
                  <a:pt x="397520" y="810151"/>
                </a:lnTo>
                <a:lnTo>
                  <a:pt x="397067" y="795415"/>
                </a:lnTo>
                <a:lnTo>
                  <a:pt x="396388" y="772291"/>
                </a:lnTo>
                <a:lnTo>
                  <a:pt x="395482" y="747581"/>
                </a:lnTo>
                <a:lnTo>
                  <a:pt x="395256" y="727631"/>
                </a:lnTo>
                <a:lnTo>
                  <a:pt x="395256" y="615638"/>
                </a:lnTo>
                <a:lnTo>
                  <a:pt x="395030" y="508634"/>
                </a:lnTo>
                <a:lnTo>
                  <a:pt x="395030" y="501153"/>
                </a:lnTo>
                <a:lnTo>
                  <a:pt x="395256" y="495712"/>
                </a:lnTo>
                <a:lnTo>
                  <a:pt x="396388" y="490497"/>
                </a:lnTo>
                <a:lnTo>
                  <a:pt x="398425" y="482789"/>
                </a:lnTo>
                <a:lnTo>
                  <a:pt x="399331" y="478482"/>
                </a:lnTo>
                <a:lnTo>
                  <a:pt x="399784" y="475081"/>
                </a:lnTo>
                <a:lnTo>
                  <a:pt x="400915" y="469414"/>
                </a:lnTo>
                <a:lnTo>
                  <a:pt x="401595" y="464200"/>
                </a:lnTo>
                <a:lnTo>
                  <a:pt x="402726" y="461026"/>
                </a:lnTo>
                <a:lnTo>
                  <a:pt x="403632" y="457172"/>
                </a:lnTo>
                <a:lnTo>
                  <a:pt x="404085" y="454905"/>
                </a:lnTo>
                <a:lnTo>
                  <a:pt x="404311" y="453318"/>
                </a:lnTo>
                <a:lnTo>
                  <a:pt x="404538" y="451504"/>
                </a:lnTo>
                <a:lnTo>
                  <a:pt x="404311" y="449691"/>
                </a:lnTo>
                <a:lnTo>
                  <a:pt x="404085" y="448104"/>
                </a:lnTo>
                <a:lnTo>
                  <a:pt x="403632" y="446743"/>
                </a:lnTo>
                <a:lnTo>
                  <a:pt x="402726" y="443796"/>
                </a:lnTo>
                <a:lnTo>
                  <a:pt x="401142" y="441302"/>
                </a:lnTo>
                <a:lnTo>
                  <a:pt x="399784" y="439035"/>
                </a:lnTo>
                <a:lnTo>
                  <a:pt x="398652" y="437222"/>
                </a:lnTo>
                <a:lnTo>
                  <a:pt x="397973" y="435408"/>
                </a:lnTo>
                <a:lnTo>
                  <a:pt x="397520" y="433368"/>
                </a:lnTo>
                <a:lnTo>
                  <a:pt x="396614" y="431327"/>
                </a:lnTo>
                <a:lnTo>
                  <a:pt x="395482" y="429514"/>
                </a:lnTo>
                <a:lnTo>
                  <a:pt x="394124" y="427020"/>
                </a:lnTo>
                <a:lnTo>
                  <a:pt x="390502" y="422033"/>
                </a:lnTo>
                <a:lnTo>
                  <a:pt x="386427" y="416818"/>
                </a:lnTo>
                <a:lnTo>
                  <a:pt x="382353" y="411604"/>
                </a:lnTo>
                <a:lnTo>
                  <a:pt x="380542" y="409110"/>
                </a:lnTo>
                <a:lnTo>
                  <a:pt x="379410" y="406843"/>
                </a:lnTo>
                <a:lnTo>
                  <a:pt x="378504" y="404803"/>
                </a:lnTo>
                <a:lnTo>
                  <a:pt x="377825" y="402989"/>
                </a:lnTo>
                <a:lnTo>
                  <a:pt x="377825" y="401402"/>
                </a:lnTo>
                <a:lnTo>
                  <a:pt x="378051" y="399815"/>
                </a:lnTo>
                <a:lnTo>
                  <a:pt x="382126" y="389840"/>
                </a:lnTo>
                <a:lnTo>
                  <a:pt x="384390" y="384173"/>
                </a:lnTo>
                <a:lnTo>
                  <a:pt x="386201" y="380319"/>
                </a:lnTo>
                <a:lnTo>
                  <a:pt x="386654" y="379865"/>
                </a:lnTo>
                <a:lnTo>
                  <a:pt x="387106" y="379412"/>
                </a:lnTo>
                <a:lnTo>
                  <a:pt x="388917" y="378732"/>
                </a:lnTo>
                <a:lnTo>
                  <a:pt x="390955" y="378279"/>
                </a:lnTo>
                <a:lnTo>
                  <a:pt x="393219" y="378279"/>
                </a:lnTo>
                <a:lnTo>
                  <a:pt x="397973" y="378279"/>
                </a:lnTo>
                <a:lnTo>
                  <a:pt x="401595" y="378505"/>
                </a:lnTo>
                <a:lnTo>
                  <a:pt x="405669" y="378279"/>
                </a:lnTo>
                <a:lnTo>
                  <a:pt x="411555" y="377825"/>
                </a:lnTo>
                <a:close/>
                <a:moveTo>
                  <a:pt x="325154" y="307975"/>
                </a:moveTo>
                <a:lnTo>
                  <a:pt x="322661" y="312964"/>
                </a:lnTo>
                <a:lnTo>
                  <a:pt x="320394" y="317727"/>
                </a:lnTo>
                <a:lnTo>
                  <a:pt x="317901" y="322489"/>
                </a:lnTo>
                <a:lnTo>
                  <a:pt x="316768" y="324984"/>
                </a:lnTo>
                <a:lnTo>
                  <a:pt x="315181" y="328159"/>
                </a:lnTo>
                <a:lnTo>
                  <a:pt x="312688" y="335870"/>
                </a:lnTo>
                <a:lnTo>
                  <a:pt x="308835" y="347209"/>
                </a:lnTo>
                <a:lnTo>
                  <a:pt x="312688" y="357188"/>
                </a:lnTo>
                <a:lnTo>
                  <a:pt x="321074" y="379413"/>
                </a:lnTo>
                <a:lnTo>
                  <a:pt x="330593" y="403452"/>
                </a:lnTo>
                <a:lnTo>
                  <a:pt x="334673" y="413204"/>
                </a:lnTo>
                <a:lnTo>
                  <a:pt x="337393" y="419327"/>
                </a:lnTo>
                <a:lnTo>
                  <a:pt x="339432" y="422955"/>
                </a:lnTo>
                <a:lnTo>
                  <a:pt x="341019" y="426811"/>
                </a:lnTo>
                <a:lnTo>
                  <a:pt x="342605" y="430439"/>
                </a:lnTo>
                <a:lnTo>
                  <a:pt x="343285" y="433614"/>
                </a:lnTo>
                <a:lnTo>
                  <a:pt x="343739" y="437016"/>
                </a:lnTo>
                <a:lnTo>
                  <a:pt x="343965" y="440191"/>
                </a:lnTo>
                <a:lnTo>
                  <a:pt x="343739" y="443366"/>
                </a:lnTo>
                <a:lnTo>
                  <a:pt x="343059" y="446314"/>
                </a:lnTo>
                <a:lnTo>
                  <a:pt x="340339" y="457427"/>
                </a:lnTo>
                <a:lnTo>
                  <a:pt x="334673" y="481693"/>
                </a:lnTo>
                <a:lnTo>
                  <a:pt x="319034" y="554038"/>
                </a:lnTo>
                <a:lnTo>
                  <a:pt x="301809" y="630464"/>
                </a:lnTo>
                <a:lnTo>
                  <a:pt x="295236" y="660173"/>
                </a:lnTo>
                <a:lnTo>
                  <a:pt x="292290" y="671059"/>
                </a:lnTo>
                <a:lnTo>
                  <a:pt x="290703" y="678543"/>
                </a:lnTo>
                <a:lnTo>
                  <a:pt x="285491" y="696686"/>
                </a:lnTo>
                <a:lnTo>
                  <a:pt x="284131" y="703036"/>
                </a:lnTo>
                <a:lnTo>
                  <a:pt x="282998" y="708479"/>
                </a:lnTo>
                <a:lnTo>
                  <a:pt x="282544" y="713695"/>
                </a:lnTo>
                <a:lnTo>
                  <a:pt x="282318" y="718911"/>
                </a:lnTo>
                <a:lnTo>
                  <a:pt x="282091" y="733425"/>
                </a:lnTo>
                <a:lnTo>
                  <a:pt x="282091" y="742497"/>
                </a:lnTo>
                <a:lnTo>
                  <a:pt x="281411" y="751568"/>
                </a:lnTo>
                <a:lnTo>
                  <a:pt x="280731" y="760186"/>
                </a:lnTo>
                <a:lnTo>
                  <a:pt x="280051" y="768577"/>
                </a:lnTo>
                <a:lnTo>
                  <a:pt x="278691" y="776741"/>
                </a:lnTo>
                <a:lnTo>
                  <a:pt x="277105" y="783772"/>
                </a:lnTo>
                <a:lnTo>
                  <a:pt x="275745" y="790348"/>
                </a:lnTo>
                <a:lnTo>
                  <a:pt x="273705" y="796018"/>
                </a:lnTo>
                <a:lnTo>
                  <a:pt x="272345" y="799420"/>
                </a:lnTo>
                <a:lnTo>
                  <a:pt x="271665" y="802822"/>
                </a:lnTo>
                <a:lnTo>
                  <a:pt x="270759" y="805543"/>
                </a:lnTo>
                <a:lnTo>
                  <a:pt x="270305" y="808264"/>
                </a:lnTo>
                <a:lnTo>
                  <a:pt x="269852" y="813480"/>
                </a:lnTo>
                <a:lnTo>
                  <a:pt x="269625" y="818243"/>
                </a:lnTo>
                <a:lnTo>
                  <a:pt x="269625" y="823005"/>
                </a:lnTo>
                <a:lnTo>
                  <a:pt x="269399" y="827768"/>
                </a:lnTo>
                <a:lnTo>
                  <a:pt x="269172" y="830489"/>
                </a:lnTo>
                <a:lnTo>
                  <a:pt x="268492" y="833211"/>
                </a:lnTo>
                <a:lnTo>
                  <a:pt x="267812" y="836159"/>
                </a:lnTo>
                <a:lnTo>
                  <a:pt x="267132" y="839561"/>
                </a:lnTo>
                <a:lnTo>
                  <a:pt x="265999" y="842963"/>
                </a:lnTo>
                <a:lnTo>
                  <a:pt x="265319" y="846818"/>
                </a:lnTo>
                <a:lnTo>
                  <a:pt x="263733" y="854982"/>
                </a:lnTo>
                <a:lnTo>
                  <a:pt x="262826" y="863600"/>
                </a:lnTo>
                <a:lnTo>
                  <a:pt x="261919" y="873125"/>
                </a:lnTo>
                <a:lnTo>
                  <a:pt x="261013" y="883104"/>
                </a:lnTo>
                <a:lnTo>
                  <a:pt x="259653" y="893763"/>
                </a:lnTo>
                <a:lnTo>
                  <a:pt x="258066" y="904422"/>
                </a:lnTo>
                <a:lnTo>
                  <a:pt x="256933" y="909864"/>
                </a:lnTo>
                <a:lnTo>
                  <a:pt x="255573" y="915534"/>
                </a:lnTo>
                <a:lnTo>
                  <a:pt x="249681" y="940707"/>
                </a:lnTo>
                <a:lnTo>
                  <a:pt x="242428" y="967922"/>
                </a:lnTo>
                <a:lnTo>
                  <a:pt x="239481" y="980848"/>
                </a:lnTo>
                <a:lnTo>
                  <a:pt x="236762" y="992188"/>
                </a:lnTo>
                <a:lnTo>
                  <a:pt x="234722" y="1001713"/>
                </a:lnTo>
                <a:lnTo>
                  <a:pt x="233589" y="1008289"/>
                </a:lnTo>
                <a:lnTo>
                  <a:pt x="233362" y="1012598"/>
                </a:lnTo>
                <a:lnTo>
                  <a:pt x="233362" y="1015547"/>
                </a:lnTo>
                <a:lnTo>
                  <a:pt x="233589" y="1016907"/>
                </a:lnTo>
                <a:lnTo>
                  <a:pt x="234269" y="1017588"/>
                </a:lnTo>
                <a:lnTo>
                  <a:pt x="234722" y="1018268"/>
                </a:lnTo>
                <a:lnTo>
                  <a:pt x="235402" y="1018948"/>
                </a:lnTo>
                <a:lnTo>
                  <a:pt x="236082" y="1019402"/>
                </a:lnTo>
                <a:lnTo>
                  <a:pt x="237215" y="1019629"/>
                </a:lnTo>
                <a:lnTo>
                  <a:pt x="239935" y="1019856"/>
                </a:lnTo>
                <a:lnTo>
                  <a:pt x="247641" y="1019629"/>
                </a:lnTo>
                <a:lnTo>
                  <a:pt x="256027" y="1019856"/>
                </a:lnTo>
                <a:lnTo>
                  <a:pt x="261693" y="1020082"/>
                </a:lnTo>
                <a:lnTo>
                  <a:pt x="265546" y="1020082"/>
                </a:lnTo>
                <a:lnTo>
                  <a:pt x="266906" y="1020082"/>
                </a:lnTo>
                <a:lnTo>
                  <a:pt x="267812" y="1019629"/>
                </a:lnTo>
                <a:lnTo>
                  <a:pt x="268945" y="1019629"/>
                </a:lnTo>
                <a:lnTo>
                  <a:pt x="270305" y="1019629"/>
                </a:lnTo>
                <a:lnTo>
                  <a:pt x="274158" y="1019856"/>
                </a:lnTo>
                <a:lnTo>
                  <a:pt x="279371" y="1020309"/>
                </a:lnTo>
                <a:lnTo>
                  <a:pt x="293877" y="1025298"/>
                </a:lnTo>
                <a:lnTo>
                  <a:pt x="326967" y="1026886"/>
                </a:lnTo>
                <a:lnTo>
                  <a:pt x="351898" y="1028247"/>
                </a:lnTo>
                <a:lnTo>
                  <a:pt x="366857" y="1028700"/>
                </a:lnTo>
                <a:lnTo>
                  <a:pt x="369803" y="1028473"/>
                </a:lnTo>
                <a:lnTo>
                  <a:pt x="372296" y="1028020"/>
                </a:lnTo>
                <a:lnTo>
                  <a:pt x="374563" y="1026886"/>
                </a:lnTo>
                <a:lnTo>
                  <a:pt x="376602" y="1025752"/>
                </a:lnTo>
                <a:lnTo>
                  <a:pt x="380909" y="1022577"/>
                </a:lnTo>
                <a:lnTo>
                  <a:pt x="383175" y="1021216"/>
                </a:lnTo>
                <a:lnTo>
                  <a:pt x="385442" y="1019629"/>
                </a:lnTo>
                <a:lnTo>
                  <a:pt x="387028" y="1019175"/>
                </a:lnTo>
                <a:lnTo>
                  <a:pt x="388615" y="1018722"/>
                </a:lnTo>
                <a:lnTo>
                  <a:pt x="391561" y="1018268"/>
                </a:lnTo>
                <a:lnTo>
                  <a:pt x="395187" y="1018268"/>
                </a:lnTo>
                <a:lnTo>
                  <a:pt x="398814" y="1018722"/>
                </a:lnTo>
                <a:lnTo>
                  <a:pt x="402440" y="1019175"/>
                </a:lnTo>
                <a:lnTo>
                  <a:pt x="406066" y="1019856"/>
                </a:lnTo>
                <a:lnTo>
                  <a:pt x="412866" y="1021670"/>
                </a:lnTo>
                <a:lnTo>
                  <a:pt x="418985" y="1022577"/>
                </a:lnTo>
                <a:lnTo>
                  <a:pt x="421705" y="1023257"/>
                </a:lnTo>
                <a:lnTo>
                  <a:pt x="423971" y="1023938"/>
                </a:lnTo>
                <a:lnTo>
                  <a:pt x="426011" y="1025072"/>
                </a:lnTo>
                <a:lnTo>
                  <a:pt x="427824" y="1026432"/>
                </a:lnTo>
                <a:lnTo>
                  <a:pt x="428504" y="1027339"/>
                </a:lnTo>
                <a:lnTo>
                  <a:pt x="429184" y="1028247"/>
                </a:lnTo>
                <a:lnTo>
                  <a:pt x="429638" y="1029154"/>
                </a:lnTo>
                <a:lnTo>
                  <a:pt x="429864" y="1030514"/>
                </a:lnTo>
                <a:lnTo>
                  <a:pt x="430317" y="1031875"/>
                </a:lnTo>
                <a:lnTo>
                  <a:pt x="430771" y="1032782"/>
                </a:lnTo>
                <a:lnTo>
                  <a:pt x="431677" y="1033463"/>
                </a:lnTo>
                <a:lnTo>
                  <a:pt x="432357" y="1033916"/>
                </a:lnTo>
                <a:lnTo>
                  <a:pt x="433717" y="1034370"/>
                </a:lnTo>
                <a:lnTo>
                  <a:pt x="434624" y="1034370"/>
                </a:lnTo>
                <a:lnTo>
                  <a:pt x="437344" y="1034370"/>
                </a:lnTo>
                <a:lnTo>
                  <a:pt x="444370" y="1033916"/>
                </a:lnTo>
                <a:lnTo>
                  <a:pt x="447769" y="1033916"/>
                </a:lnTo>
                <a:lnTo>
                  <a:pt x="451622" y="1034143"/>
                </a:lnTo>
                <a:lnTo>
                  <a:pt x="457288" y="1035050"/>
                </a:lnTo>
                <a:lnTo>
                  <a:pt x="465448" y="1036184"/>
                </a:lnTo>
                <a:lnTo>
                  <a:pt x="488112" y="1038452"/>
                </a:lnTo>
                <a:lnTo>
                  <a:pt x="510550" y="1040720"/>
                </a:lnTo>
                <a:lnTo>
                  <a:pt x="519616" y="1041173"/>
                </a:lnTo>
                <a:lnTo>
                  <a:pt x="525736" y="1041400"/>
                </a:lnTo>
                <a:lnTo>
                  <a:pt x="531175" y="1041173"/>
                </a:lnTo>
                <a:lnTo>
                  <a:pt x="537748" y="1040720"/>
                </a:lnTo>
                <a:lnTo>
                  <a:pt x="552253" y="1039132"/>
                </a:lnTo>
                <a:lnTo>
                  <a:pt x="565172" y="1037318"/>
                </a:lnTo>
                <a:lnTo>
                  <a:pt x="569932" y="1036638"/>
                </a:lnTo>
                <a:lnTo>
                  <a:pt x="572425" y="1036184"/>
                </a:lnTo>
                <a:lnTo>
                  <a:pt x="576504" y="1034823"/>
                </a:lnTo>
                <a:lnTo>
                  <a:pt x="577637" y="1034370"/>
                </a:lnTo>
                <a:lnTo>
                  <a:pt x="578771" y="1033916"/>
                </a:lnTo>
                <a:lnTo>
                  <a:pt x="579677" y="1032782"/>
                </a:lnTo>
                <a:lnTo>
                  <a:pt x="580811" y="1031648"/>
                </a:lnTo>
                <a:lnTo>
                  <a:pt x="583757" y="1026659"/>
                </a:lnTo>
                <a:lnTo>
                  <a:pt x="584664" y="1025072"/>
                </a:lnTo>
                <a:lnTo>
                  <a:pt x="585570" y="1023257"/>
                </a:lnTo>
                <a:lnTo>
                  <a:pt x="586250" y="1021443"/>
                </a:lnTo>
                <a:lnTo>
                  <a:pt x="586477" y="1019629"/>
                </a:lnTo>
                <a:lnTo>
                  <a:pt x="587383" y="1015773"/>
                </a:lnTo>
                <a:lnTo>
                  <a:pt x="587610" y="1012372"/>
                </a:lnTo>
                <a:lnTo>
                  <a:pt x="587837" y="1005114"/>
                </a:lnTo>
                <a:lnTo>
                  <a:pt x="588063" y="1001939"/>
                </a:lnTo>
                <a:lnTo>
                  <a:pt x="588970" y="998538"/>
                </a:lnTo>
                <a:lnTo>
                  <a:pt x="589423" y="997177"/>
                </a:lnTo>
                <a:lnTo>
                  <a:pt x="589876" y="995136"/>
                </a:lnTo>
                <a:lnTo>
                  <a:pt x="590330" y="989920"/>
                </a:lnTo>
                <a:lnTo>
                  <a:pt x="590556" y="984250"/>
                </a:lnTo>
                <a:lnTo>
                  <a:pt x="590556" y="977673"/>
                </a:lnTo>
                <a:lnTo>
                  <a:pt x="590783" y="964066"/>
                </a:lnTo>
                <a:lnTo>
                  <a:pt x="591236" y="958170"/>
                </a:lnTo>
                <a:lnTo>
                  <a:pt x="591916" y="952500"/>
                </a:lnTo>
                <a:lnTo>
                  <a:pt x="592143" y="948418"/>
                </a:lnTo>
                <a:lnTo>
                  <a:pt x="592596" y="941388"/>
                </a:lnTo>
                <a:lnTo>
                  <a:pt x="593956" y="920297"/>
                </a:lnTo>
                <a:lnTo>
                  <a:pt x="596449" y="861106"/>
                </a:lnTo>
                <a:lnTo>
                  <a:pt x="599169" y="801007"/>
                </a:lnTo>
                <a:lnTo>
                  <a:pt x="600302" y="779009"/>
                </a:lnTo>
                <a:lnTo>
                  <a:pt x="600755" y="766536"/>
                </a:lnTo>
                <a:lnTo>
                  <a:pt x="601435" y="756330"/>
                </a:lnTo>
                <a:lnTo>
                  <a:pt x="601662" y="752929"/>
                </a:lnTo>
                <a:lnTo>
                  <a:pt x="601435" y="749754"/>
                </a:lnTo>
                <a:lnTo>
                  <a:pt x="601209" y="747032"/>
                </a:lnTo>
                <a:lnTo>
                  <a:pt x="600529" y="744538"/>
                </a:lnTo>
                <a:lnTo>
                  <a:pt x="599396" y="742043"/>
                </a:lnTo>
                <a:lnTo>
                  <a:pt x="598036" y="738868"/>
                </a:lnTo>
                <a:lnTo>
                  <a:pt x="597129" y="737054"/>
                </a:lnTo>
                <a:lnTo>
                  <a:pt x="596676" y="735239"/>
                </a:lnTo>
                <a:lnTo>
                  <a:pt x="596449" y="733198"/>
                </a:lnTo>
                <a:lnTo>
                  <a:pt x="596223" y="730930"/>
                </a:lnTo>
                <a:lnTo>
                  <a:pt x="596223" y="725941"/>
                </a:lnTo>
                <a:lnTo>
                  <a:pt x="596676" y="721179"/>
                </a:lnTo>
                <a:lnTo>
                  <a:pt x="597129" y="716189"/>
                </a:lnTo>
                <a:lnTo>
                  <a:pt x="598036" y="710973"/>
                </a:lnTo>
                <a:lnTo>
                  <a:pt x="599396" y="701902"/>
                </a:lnTo>
                <a:lnTo>
                  <a:pt x="599396" y="699634"/>
                </a:lnTo>
                <a:lnTo>
                  <a:pt x="599396" y="696686"/>
                </a:lnTo>
                <a:lnTo>
                  <a:pt x="598942" y="693057"/>
                </a:lnTo>
                <a:lnTo>
                  <a:pt x="598262" y="688975"/>
                </a:lnTo>
                <a:lnTo>
                  <a:pt x="596223" y="680130"/>
                </a:lnTo>
                <a:lnTo>
                  <a:pt x="593729" y="670379"/>
                </a:lnTo>
                <a:lnTo>
                  <a:pt x="590556" y="660627"/>
                </a:lnTo>
                <a:lnTo>
                  <a:pt x="587383" y="651555"/>
                </a:lnTo>
                <a:lnTo>
                  <a:pt x="585570" y="647473"/>
                </a:lnTo>
                <a:lnTo>
                  <a:pt x="583757" y="643618"/>
                </a:lnTo>
                <a:lnTo>
                  <a:pt x="582170" y="640670"/>
                </a:lnTo>
                <a:lnTo>
                  <a:pt x="580357" y="638175"/>
                </a:lnTo>
                <a:lnTo>
                  <a:pt x="578544" y="634773"/>
                </a:lnTo>
                <a:lnTo>
                  <a:pt x="575598" y="629557"/>
                </a:lnTo>
                <a:lnTo>
                  <a:pt x="568118" y="614136"/>
                </a:lnTo>
                <a:lnTo>
                  <a:pt x="558373" y="593498"/>
                </a:lnTo>
                <a:lnTo>
                  <a:pt x="548400" y="570820"/>
                </a:lnTo>
                <a:lnTo>
                  <a:pt x="538428" y="547234"/>
                </a:lnTo>
                <a:lnTo>
                  <a:pt x="533895" y="535895"/>
                </a:lnTo>
                <a:lnTo>
                  <a:pt x="529589" y="525689"/>
                </a:lnTo>
                <a:lnTo>
                  <a:pt x="525962" y="515938"/>
                </a:lnTo>
                <a:lnTo>
                  <a:pt x="523242" y="507773"/>
                </a:lnTo>
                <a:lnTo>
                  <a:pt x="521203" y="501197"/>
                </a:lnTo>
                <a:lnTo>
                  <a:pt x="520296" y="496207"/>
                </a:lnTo>
                <a:lnTo>
                  <a:pt x="519616" y="492352"/>
                </a:lnTo>
                <a:lnTo>
                  <a:pt x="518709" y="488270"/>
                </a:lnTo>
                <a:lnTo>
                  <a:pt x="517350" y="483961"/>
                </a:lnTo>
                <a:lnTo>
                  <a:pt x="515990" y="480105"/>
                </a:lnTo>
                <a:lnTo>
                  <a:pt x="512590" y="471488"/>
                </a:lnTo>
                <a:lnTo>
                  <a:pt x="508737" y="463097"/>
                </a:lnTo>
                <a:lnTo>
                  <a:pt x="505111" y="455159"/>
                </a:lnTo>
                <a:lnTo>
                  <a:pt x="501031" y="448129"/>
                </a:lnTo>
                <a:lnTo>
                  <a:pt x="497405" y="442005"/>
                </a:lnTo>
                <a:lnTo>
                  <a:pt x="494458" y="437243"/>
                </a:lnTo>
                <a:lnTo>
                  <a:pt x="488112" y="427038"/>
                </a:lnTo>
                <a:lnTo>
                  <a:pt x="484486" y="420914"/>
                </a:lnTo>
                <a:lnTo>
                  <a:pt x="481313" y="414338"/>
                </a:lnTo>
                <a:lnTo>
                  <a:pt x="477913" y="407534"/>
                </a:lnTo>
                <a:lnTo>
                  <a:pt x="476780" y="404359"/>
                </a:lnTo>
                <a:lnTo>
                  <a:pt x="475647" y="400730"/>
                </a:lnTo>
                <a:lnTo>
                  <a:pt x="474740" y="397329"/>
                </a:lnTo>
                <a:lnTo>
                  <a:pt x="473834" y="394154"/>
                </a:lnTo>
                <a:lnTo>
                  <a:pt x="473380" y="390752"/>
                </a:lnTo>
                <a:lnTo>
                  <a:pt x="473154" y="387804"/>
                </a:lnTo>
                <a:lnTo>
                  <a:pt x="472927" y="368754"/>
                </a:lnTo>
                <a:lnTo>
                  <a:pt x="473380" y="362630"/>
                </a:lnTo>
                <a:lnTo>
                  <a:pt x="474060" y="352879"/>
                </a:lnTo>
                <a:lnTo>
                  <a:pt x="475647" y="340179"/>
                </a:lnTo>
                <a:lnTo>
                  <a:pt x="473834" y="337911"/>
                </a:lnTo>
                <a:lnTo>
                  <a:pt x="472700" y="335643"/>
                </a:lnTo>
                <a:lnTo>
                  <a:pt x="472020" y="333602"/>
                </a:lnTo>
                <a:lnTo>
                  <a:pt x="471567" y="331561"/>
                </a:lnTo>
                <a:lnTo>
                  <a:pt x="471340" y="328839"/>
                </a:lnTo>
                <a:lnTo>
                  <a:pt x="471114" y="327705"/>
                </a:lnTo>
                <a:lnTo>
                  <a:pt x="470434" y="327025"/>
                </a:lnTo>
                <a:lnTo>
                  <a:pt x="469527" y="326798"/>
                </a:lnTo>
                <a:lnTo>
                  <a:pt x="468621" y="326798"/>
                </a:lnTo>
                <a:lnTo>
                  <a:pt x="467261" y="327025"/>
                </a:lnTo>
                <a:lnTo>
                  <a:pt x="466128" y="329747"/>
                </a:lnTo>
                <a:lnTo>
                  <a:pt x="464541" y="332468"/>
                </a:lnTo>
                <a:lnTo>
                  <a:pt x="462501" y="336097"/>
                </a:lnTo>
                <a:lnTo>
                  <a:pt x="460915" y="338138"/>
                </a:lnTo>
                <a:lnTo>
                  <a:pt x="458422" y="340405"/>
                </a:lnTo>
                <a:lnTo>
                  <a:pt x="455249" y="343127"/>
                </a:lnTo>
                <a:lnTo>
                  <a:pt x="451396" y="346075"/>
                </a:lnTo>
                <a:lnTo>
                  <a:pt x="447316" y="349023"/>
                </a:lnTo>
                <a:lnTo>
                  <a:pt x="442783" y="351745"/>
                </a:lnTo>
                <a:lnTo>
                  <a:pt x="438023" y="354693"/>
                </a:lnTo>
                <a:lnTo>
                  <a:pt x="433037" y="357188"/>
                </a:lnTo>
                <a:lnTo>
                  <a:pt x="427824" y="359229"/>
                </a:lnTo>
                <a:lnTo>
                  <a:pt x="421705" y="361497"/>
                </a:lnTo>
                <a:lnTo>
                  <a:pt x="415132" y="363311"/>
                </a:lnTo>
                <a:lnTo>
                  <a:pt x="408559" y="364672"/>
                </a:lnTo>
                <a:lnTo>
                  <a:pt x="402213" y="366032"/>
                </a:lnTo>
                <a:lnTo>
                  <a:pt x="396321" y="366939"/>
                </a:lnTo>
                <a:lnTo>
                  <a:pt x="391334" y="367620"/>
                </a:lnTo>
                <a:lnTo>
                  <a:pt x="387481" y="367393"/>
                </a:lnTo>
                <a:lnTo>
                  <a:pt x="384082" y="366713"/>
                </a:lnTo>
                <a:lnTo>
                  <a:pt x="379549" y="366032"/>
                </a:lnTo>
                <a:lnTo>
                  <a:pt x="369576" y="363311"/>
                </a:lnTo>
                <a:lnTo>
                  <a:pt x="359377" y="359909"/>
                </a:lnTo>
                <a:lnTo>
                  <a:pt x="351671" y="357188"/>
                </a:lnTo>
                <a:lnTo>
                  <a:pt x="350765" y="356734"/>
                </a:lnTo>
                <a:lnTo>
                  <a:pt x="350085" y="355827"/>
                </a:lnTo>
                <a:lnTo>
                  <a:pt x="348272" y="353786"/>
                </a:lnTo>
                <a:lnTo>
                  <a:pt x="346232" y="351291"/>
                </a:lnTo>
                <a:lnTo>
                  <a:pt x="343965" y="348116"/>
                </a:lnTo>
                <a:lnTo>
                  <a:pt x="339659" y="340179"/>
                </a:lnTo>
                <a:lnTo>
                  <a:pt x="335353" y="331334"/>
                </a:lnTo>
                <a:lnTo>
                  <a:pt x="331273" y="322716"/>
                </a:lnTo>
                <a:lnTo>
                  <a:pt x="328100" y="315232"/>
                </a:lnTo>
                <a:lnTo>
                  <a:pt x="325154" y="307975"/>
                </a:lnTo>
                <a:close/>
                <a:moveTo>
                  <a:pt x="1114989" y="80962"/>
                </a:moveTo>
                <a:lnTo>
                  <a:pt x="1121114" y="80962"/>
                </a:lnTo>
                <a:lnTo>
                  <a:pt x="1127012" y="81189"/>
                </a:lnTo>
                <a:lnTo>
                  <a:pt x="1133137" y="81416"/>
                </a:lnTo>
                <a:lnTo>
                  <a:pt x="1139262" y="81870"/>
                </a:lnTo>
                <a:lnTo>
                  <a:pt x="1144934" y="82550"/>
                </a:lnTo>
                <a:lnTo>
                  <a:pt x="1150378" y="83685"/>
                </a:lnTo>
                <a:lnTo>
                  <a:pt x="1155142" y="85046"/>
                </a:lnTo>
                <a:lnTo>
                  <a:pt x="1159906" y="86181"/>
                </a:lnTo>
                <a:lnTo>
                  <a:pt x="1163763" y="87996"/>
                </a:lnTo>
                <a:lnTo>
                  <a:pt x="1167846" y="90038"/>
                </a:lnTo>
                <a:lnTo>
                  <a:pt x="1171930" y="92761"/>
                </a:lnTo>
                <a:lnTo>
                  <a:pt x="1176240" y="95938"/>
                </a:lnTo>
                <a:lnTo>
                  <a:pt x="1180777" y="99342"/>
                </a:lnTo>
                <a:lnTo>
                  <a:pt x="1185314" y="103426"/>
                </a:lnTo>
                <a:lnTo>
                  <a:pt x="1189851" y="107510"/>
                </a:lnTo>
                <a:lnTo>
                  <a:pt x="1194615" y="112049"/>
                </a:lnTo>
                <a:lnTo>
                  <a:pt x="1198926" y="116587"/>
                </a:lnTo>
                <a:lnTo>
                  <a:pt x="1203236" y="121125"/>
                </a:lnTo>
                <a:lnTo>
                  <a:pt x="1206866" y="125663"/>
                </a:lnTo>
                <a:lnTo>
                  <a:pt x="1210495" y="130201"/>
                </a:lnTo>
                <a:lnTo>
                  <a:pt x="1213671" y="134966"/>
                </a:lnTo>
                <a:lnTo>
                  <a:pt x="1216393" y="139278"/>
                </a:lnTo>
                <a:lnTo>
                  <a:pt x="1218662" y="142908"/>
                </a:lnTo>
                <a:lnTo>
                  <a:pt x="1220023" y="146766"/>
                </a:lnTo>
                <a:lnTo>
                  <a:pt x="1220931" y="149715"/>
                </a:lnTo>
                <a:lnTo>
                  <a:pt x="1221384" y="153573"/>
                </a:lnTo>
                <a:lnTo>
                  <a:pt x="1221838" y="158792"/>
                </a:lnTo>
                <a:lnTo>
                  <a:pt x="1222745" y="171726"/>
                </a:lnTo>
                <a:lnTo>
                  <a:pt x="1223426" y="187382"/>
                </a:lnTo>
                <a:lnTo>
                  <a:pt x="1223880" y="204627"/>
                </a:lnTo>
                <a:lnTo>
                  <a:pt x="1223880" y="222099"/>
                </a:lnTo>
                <a:lnTo>
                  <a:pt x="1223426" y="237983"/>
                </a:lnTo>
                <a:lnTo>
                  <a:pt x="1223199" y="245244"/>
                </a:lnTo>
                <a:lnTo>
                  <a:pt x="1222292" y="251371"/>
                </a:lnTo>
                <a:lnTo>
                  <a:pt x="1221838" y="256590"/>
                </a:lnTo>
                <a:lnTo>
                  <a:pt x="1220931" y="260674"/>
                </a:lnTo>
                <a:lnTo>
                  <a:pt x="1218889" y="268389"/>
                </a:lnTo>
                <a:lnTo>
                  <a:pt x="1216620" y="278146"/>
                </a:lnTo>
                <a:lnTo>
                  <a:pt x="1214352" y="289037"/>
                </a:lnTo>
                <a:lnTo>
                  <a:pt x="1211403" y="300610"/>
                </a:lnTo>
                <a:lnTo>
                  <a:pt x="1208454" y="311728"/>
                </a:lnTo>
                <a:lnTo>
                  <a:pt x="1206639" y="317174"/>
                </a:lnTo>
                <a:lnTo>
                  <a:pt x="1204824" y="322166"/>
                </a:lnTo>
                <a:lnTo>
                  <a:pt x="1202782" y="326704"/>
                </a:lnTo>
                <a:lnTo>
                  <a:pt x="1200514" y="330789"/>
                </a:lnTo>
                <a:lnTo>
                  <a:pt x="1198245" y="334192"/>
                </a:lnTo>
                <a:lnTo>
                  <a:pt x="1197338" y="335554"/>
                </a:lnTo>
                <a:lnTo>
                  <a:pt x="1195976" y="336915"/>
                </a:lnTo>
                <a:lnTo>
                  <a:pt x="1186675" y="345765"/>
                </a:lnTo>
                <a:lnTo>
                  <a:pt x="1182592" y="349622"/>
                </a:lnTo>
                <a:lnTo>
                  <a:pt x="1178962" y="352799"/>
                </a:lnTo>
                <a:lnTo>
                  <a:pt x="1176013" y="356202"/>
                </a:lnTo>
                <a:lnTo>
                  <a:pt x="1173971" y="358925"/>
                </a:lnTo>
                <a:lnTo>
                  <a:pt x="1173291" y="360514"/>
                </a:lnTo>
                <a:lnTo>
                  <a:pt x="1172837" y="361648"/>
                </a:lnTo>
                <a:lnTo>
                  <a:pt x="1172157" y="363010"/>
                </a:lnTo>
                <a:lnTo>
                  <a:pt x="1172157" y="364371"/>
                </a:lnTo>
                <a:lnTo>
                  <a:pt x="1172157" y="382524"/>
                </a:lnTo>
                <a:lnTo>
                  <a:pt x="1181231" y="385474"/>
                </a:lnTo>
                <a:lnTo>
                  <a:pt x="1198472" y="408618"/>
                </a:lnTo>
                <a:lnTo>
                  <a:pt x="1229324" y="415653"/>
                </a:lnTo>
                <a:lnTo>
                  <a:pt x="1255413" y="422006"/>
                </a:lnTo>
                <a:lnTo>
                  <a:pt x="1277872" y="427906"/>
                </a:lnTo>
                <a:lnTo>
                  <a:pt x="1287853" y="430629"/>
                </a:lnTo>
                <a:lnTo>
                  <a:pt x="1299650" y="434032"/>
                </a:lnTo>
                <a:lnTo>
                  <a:pt x="1312354" y="438117"/>
                </a:lnTo>
                <a:lnTo>
                  <a:pt x="1325511" y="442201"/>
                </a:lnTo>
                <a:lnTo>
                  <a:pt x="1337989" y="446512"/>
                </a:lnTo>
                <a:lnTo>
                  <a:pt x="1349331" y="450597"/>
                </a:lnTo>
                <a:lnTo>
                  <a:pt x="1354095" y="453093"/>
                </a:lnTo>
                <a:lnTo>
                  <a:pt x="1358406" y="454908"/>
                </a:lnTo>
                <a:lnTo>
                  <a:pt x="1362262" y="456950"/>
                </a:lnTo>
                <a:lnTo>
                  <a:pt x="1365211" y="458765"/>
                </a:lnTo>
                <a:lnTo>
                  <a:pt x="1369522" y="462169"/>
                </a:lnTo>
                <a:lnTo>
                  <a:pt x="1372925" y="464892"/>
                </a:lnTo>
                <a:lnTo>
                  <a:pt x="1377462" y="468976"/>
                </a:lnTo>
                <a:lnTo>
                  <a:pt x="1379276" y="470338"/>
                </a:lnTo>
                <a:lnTo>
                  <a:pt x="1380411" y="471018"/>
                </a:lnTo>
                <a:lnTo>
                  <a:pt x="1381999" y="471472"/>
                </a:lnTo>
                <a:lnTo>
                  <a:pt x="1383814" y="471699"/>
                </a:lnTo>
                <a:lnTo>
                  <a:pt x="1384721" y="471699"/>
                </a:lnTo>
                <a:lnTo>
                  <a:pt x="1385855" y="472153"/>
                </a:lnTo>
                <a:lnTo>
                  <a:pt x="1386536" y="472834"/>
                </a:lnTo>
                <a:lnTo>
                  <a:pt x="1387670" y="473514"/>
                </a:lnTo>
                <a:lnTo>
                  <a:pt x="1389031" y="475557"/>
                </a:lnTo>
                <a:lnTo>
                  <a:pt x="1390846" y="478279"/>
                </a:lnTo>
                <a:lnTo>
                  <a:pt x="1392434" y="481683"/>
                </a:lnTo>
                <a:lnTo>
                  <a:pt x="1394022" y="485767"/>
                </a:lnTo>
                <a:lnTo>
                  <a:pt x="1396971" y="494617"/>
                </a:lnTo>
                <a:lnTo>
                  <a:pt x="1397879" y="499155"/>
                </a:lnTo>
                <a:lnTo>
                  <a:pt x="1399467" y="507551"/>
                </a:lnTo>
                <a:lnTo>
                  <a:pt x="1403777" y="533418"/>
                </a:lnTo>
                <a:lnTo>
                  <a:pt x="1409448" y="568362"/>
                </a:lnTo>
                <a:lnTo>
                  <a:pt x="1415347" y="607617"/>
                </a:lnTo>
                <a:lnTo>
                  <a:pt x="1421472" y="647553"/>
                </a:lnTo>
                <a:lnTo>
                  <a:pt x="1426463" y="683632"/>
                </a:lnTo>
                <a:lnTo>
                  <a:pt x="1429865" y="711542"/>
                </a:lnTo>
                <a:lnTo>
                  <a:pt x="1431000" y="721072"/>
                </a:lnTo>
                <a:lnTo>
                  <a:pt x="1431227" y="726971"/>
                </a:lnTo>
                <a:lnTo>
                  <a:pt x="1431000" y="736048"/>
                </a:lnTo>
                <a:lnTo>
                  <a:pt x="1430319" y="746713"/>
                </a:lnTo>
                <a:lnTo>
                  <a:pt x="1428277" y="770538"/>
                </a:lnTo>
                <a:lnTo>
                  <a:pt x="1427597" y="782564"/>
                </a:lnTo>
                <a:lnTo>
                  <a:pt x="1427370" y="793683"/>
                </a:lnTo>
                <a:lnTo>
                  <a:pt x="1427370" y="798902"/>
                </a:lnTo>
                <a:lnTo>
                  <a:pt x="1427597" y="803667"/>
                </a:lnTo>
                <a:lnTo>
                  <a:pt x="1428051" y="807751"/>
                </a:lnTo>
                <a:lnTo>
                  <a:pt x="1428731" y="811608"/>
                </a:lnTo>
                <a:lnTo>
                  <a:pt x="1430319" y="820685"/>
                </a:lnTo>
                <a:lnTo>
                  <a:pt x="1433041" y="834526"/>
                </a:lnTo>
                <a:lnTo>
                  <a:pt x="1435764" y="850637"/>
                </a:lnTo>
                <a:lnTo>
                  <a:pt x="1438486" y="868109"/>
                </a:lnTo>
                <a:lnTo>
                  <a:pt x="1441208" y="885581"/>
                </a:lnTo>
                <a:lnTo>
                  <a:pt x="1443250" y="901918"/>
                </a:lnTo>
                <a:lnTo>
                  <a:pt x="1444157" y="908725"/>
                </a:lnTo>
                <a:lnTo>
                  <a:pt x="1444611" y="915079"/>
                </a:lnTo>
                <a:lnTo>
                  <a:pt x="1444838" y="919844"/>
                </a:lnTo>
                <a:lnTo>
                  <a:pt x="1444611" y="923701"/>
                </a:lnTo>
                <a:lnTo>
                  <a:pt x="1444157" y="927332"/>
                </a:lnTo>
                <a:lnTo>
                  <a:pt x="1443250" y="931643"/>
                </a:lnTo>
                <a:lnTo>
                  <a:pt x="1442116" y="936181"/>
                </a:lnTo>
                <a:lnTo>
                  <a:pt x="1440301" y="941400"/>
                </a:lnTo>
                <a:lnTo>
                  <a:pt x="1436217" y="953200"/>
                </a:lnTo>
                <a:lnTo>
                  <a:pt x="1431453" y="964999"/>
                </a:lnTo>
                <a:lnTo>
                  <a:pt x="1426689" y="976571"/>
                </a:lnTo>
                <a:lnTo>
                  <a:pt x="1421699" y="987009"/>
                </a:lnTo>
                <a:lnTo>
                  <a:pt x="1417388" y="995178"/>
                </a:lnTo>
                <a:lnTo>
                  <a:pt x="1415800" y="998127"/>
                </a:lnTo>
                <a:lnTo>
                  <a:pt x="1414212" y="1000170"/>
                </a:lnTo>
                <a:lnTo>
                  <a:pt x="1412851" y="1001985"/>
                </a:lnTo>
                <a:lnTo>
                  <a:pt x="1411944" y="1004708"/>
                </a:lnTo>
                <a:lnTo>
                  <a:pt x="1410583" y="1007885"/>
                </a:lnTo>
                <a:lnTo>
                  <a:pt x="1409675" y="1011742"/>
                </a:lnTo>
                <a:lnTo>
                  <a:pt x="1407407" y="1020364"/>
                </a:lnTo>
                <a:lnTo>
                  <a:pt x="1405138" y="1029668"/>
                </a:lnTo>
                <a:lnTo>
                  <a:pt x="1402870" y="1039879"/>
                </a:lnTo>
                <a:lnTo>
                  <a:pt x="1400147" y="1049409"/>
                </a:lnTo>
                <a:lnTo>
                  <a:pt x="1399013" y="1053947"/>
                </a:lnTo>
                <a:lnTo>
                  <a:pt x="1397425" y="1058031"/>
                </a:lnTo>
                <a:lnTo>
                  <a:pt x="1395837" y="1062116"/>
                </a:lnTo>
                <a:lnTo>
                  <a:pt x="1394249" y="1065292"/>
                </a:lnTo>
                <a:lnTo>
                  <a:pt x="1376101" y="1098648"/>
                </a:lnTo>
                <a:lnTo>
                  <a:pt x="1365211" y="1119070"/>
                </a:lnTo>
                <a:lnTo>
                  <a:pt x="1364758" y="1121566"/>
                </a:lnTo>
                <a:lnTo>
                  <a:pt x="1364531" y="1124743"/>
                </a:lnTo>
                <a:lnTo>
                  <a:pt x="1364304" y="1129054"/>
                </a:lnTo>
                <a:lnTo>
                  <a:pt x="1364304" y="1134500"/>
                </a:lnTo>
                <a:lnTo>
                  <a:pt x="1364531" y="1141080"/>
                </a:lnTo>
                <a:lnTo>
                  <a:pt x="1365211" y="1149249"/>
                </a:lnTo>
                <a:lnTo>
                  <a:pt x="1366573" y="1158098"/>
                </a:lnTo>
                <a:lnTo>
                  <a:pt x="1367253" y="1164225"/>
                </a:lnTo>
                <a:lnTo>
                  <a:pt x="1367934" y="1172393"/>
                </a:lnTo>
                <a:lnTo>
                  <a:pt x="1369295" y="1193042"/>
                </a:lnTo>
                <a:lnTo>
                  <a:pt x="1370656" y="1218456"/>
                </a:lnTo>
                <a:lnTo>
                  <a:pt x="1371790" y="1245685"/>
                </a:lnTo>
                <a:lnTo>
                  <a:pt x="1374059" y="1295605"/>
                </a:lnTo>
                <a:lnTo>
                  <a:pt x="1374966" y="1313077"/>
                </a:lnTo>
                <a:lnTo>
                  <a:pt x="1375647" y="1322380"/>
                </a:lnTo>
                <a:lnTo>
                  <a:pt x="1377008" y="1330776"/>
                </a:lnTo>
                <a:lnTo>
                  <a:pt x="1377688" y="1334633"/>
                </a:lnTo>
                <a:lnTo>
                  <a:pt x="1378142" y="1338037"/>
                </a:lnTo>
                <a:lnTo>
                  <a:pt x="1378369" y="1341440"/>
                </a:lnTo>
                <a:lnTo>
                  <a:pt x="1377915" y="1343936"/>
                </a:lnTo>
                <a:lnTo>
                  <a:pt x="1377688" y="1345071"/>
                </a:lnTo>
                <a:lnTo>
                  <a:pt x="1377235" y="1345752"/>
                </a:lnTo>
                <a:lnTo>
                  <a:pt x="1376327" y="1346432"/>
                </a:lnTo>
                <a:lnTo>
                  <a:pt x="1375647" y="1347113"/>
                </a:lnTo>
                <a:lnTo>
                  <a:pt x="1373832" y="1347567"/>
                </a:lnTo>
                <a:lnTo>
                  <a:pt x="1372925" y="1348475"/>
                </a:lnTo>
                <a:lnTo>
                  <a:pt x="1372017" y="1349836"/>
                </a:lnTo>
                <a:lnTo>
                  <a:pt x="1371790" y="1351651"/>
                </a:lnTo>
                <a:lnTo>
                  <a:pt x="1372017" y="1353920"/>
                </a:lnTo>
                <a:lnTo>
                  <a:pt x="1372698" y="1357097"/>
                </a:lnTo>
                <a:lnTo>
                  <a:pt x="1374513" y="1366174"/>
                </a:lnTo>
                <a:lnTo>
                  <a:pt x="1375193" y="1371392"/>
                </a:lnTo>
                <a:lnTo>
                  <a:pt x="1375420" y="1373435"/>
                </a:lnTo>
                <a:lnTo>
                  <a:pt x="1375193" y="1375477"/>
                </a:lnTo>
                <a:lnTo>
                  <a:pt x="1375193" y="1376838"/>
                </a:lnTo>
                <a:lnTo>
                  <a:pt x="1374739" y="1378427"/>
                </a:lnTo>
                <a:lnTo>
                  <a:pt x="1373832" y="1379788"/>
                </a:lnTo>
                <a:lnTo>
                  <a:pt x="1372925" y="1380696"/>
                </a:lnTo>
                <a:lnTo>
                  <a:pt x="1371563" y="1381830"/>
                </a:lnTo>
                <a:lnTo>
                  <a:pt x="1370202" y="1382511"/>
                </a:lnTo>
                <a:lnTo>
                  <a:pt x="1368387" y="1382965"/>
                </a:lnTo>
                <a:lnTo>
                  <a:pt x="1366119" y="1383419"/>
                </a:lnTo>
                <a:lnTo>
                  <a:pt x="1363623" y="1384099"/>
                </a:lnTo>
                <a:lnTo>
                  <a:pt x="1360447" y="1384099"/>
                </a:lnTo>
                <a:lnTo>
                  <a:pt x="1353415" y="1384326"/>
                </a:lnTo>
                <a:lnTo>
                  <a:pt x="1346382" y="1384099"/>
                </a:lnTo>
                <a:lnTo>
                  <a:pt x="1343206" y="1383872"/>
                </a:lnTo>
                <a:lnTo>
                  <a:pt x="1340711" y="1383192"/>
                </a:lnTo>
                <a:lnTo>
                  <a:pt x="1338215" y="1382511"/>
                </a:lnTo>
                <a:lnTo>
                  <a:pt x="1336174" y="1381830"/>
                </a:lnTo>
                <a:lnTo>
                  <a:pt x="1334359" y="1380696"/>
                </a:lnTo>
                <a:lnTo>
                  <a:pt x="1332771" y="1379788"/>
                </a:lnTo>
                <a:lnTo>
                  <a:pt x="1331410" y="1378427"/>
                </a:lnTo>
                <a:lnTo>
                  <a:pt x="1330049" y="1376838"/>
                </a:lnTo>
                <a:lnTo>
                  <a:pt x="1329141" y="1375250"/>
                </a:lnTo>
                <a:lnTo>
                  <a:pt x="1328007" y="1373208"/>
                </a:lnTo>
                <a:lnTo>
                  <a:pt x="1326192" y="1368670"/>
                </a:lnTo>
                <a:lnTo>
                  <a:pt x="1324150" y="1362997"/>
                </a:lnTo>
                <a:lnTo>
                  <a:pt x="1321882" y="1356416"/>
                </a:lnTo>
                <a:lnTo>
                  <a:pt x="1318933" y="1349382"/>
                </a:lnTo>
                <a:lnTo>
                  <a:pt x="1315076" y="1341667"/>
                </a:lnTo>
                <a:lnTo>
                  <a:pt x="1311219" y="1334406"/>
                </a:lnTo>
                <a:lnTo>
                  <a:pt x="1307363" y="1327145"/>
                </a:lnTo>
                <a:lnTo>
                  <a:pt x="1303506" y="1321019"/>
                </a:lnTo>
                <a:lnTo>
                  <a:pt x="1299650" y="1316027"/>
                </a:lnTo>
                <a:lnTo>
                  <a:pt x="1297835" y="1313984"/>
                </a:lnTo>
                <a:lnTo>
                  <a:pt x="1296474" y="1312850"/>
                </a:lnTo>
                <a:lnTo>
                  <a:pt x="1295113" y="1311715"/>
                </a:lnTo>
                <a:lnTo>
                  <a:pt x="1293978" y="1311715"/>
                </a:lnTo>
                <a:lnTo>
                  <a:pt x="1293525" y="1311715"/>
                </a:lnTo>
                <a:lnTo>
                  <a:pt x="1293071" y="1311942"/>
                </a:lnTo>
                <a:lnTo>
                  <a:pt x="1292617" y="1313077"/>
                </a:lnTo>
                <a:lnTo>
                  <a:pt x="1292164" y="1314665"/>
                </a:lnTo>
                <a:lnTo>
                  <a:pt x="1291710" y="1316254"/>
                </a:lnTo>
                <a:lnTo>
                  <a:pt x="1291483" y="1321472"/>
                </a:lnTo>
                <a:lnTo>
                  <a:pt x="1291710" y="1327145"/>
                </a:lnTo>
                <a:lnTo>
                  <a:pt x="1292164" y="1333726"/>
                </a:lnTo>
                <a:lnTo>
                  <a:pt x="1292390" y="1340533"/>
                </a:lnTo>
                <a:lnTo>
                  <a:pt x="1292617" y="1347113"/>
                </a:lnTo>
                <a:lnTo>
                  <a:pt x="1292844" y="1352332"/>
                </a:lnTo>
                <a:lnTo>
                  <a:pt x="1293298" y="1362770"/>
                </a:lnTo>
                <a:lnTo>
                  <a:pt x="1295566" y="1394310"/>
                </a:lnTo>
                <a:lnTo>
                  <a:pt x="1302372" y="1484393"/>
                </a:lnTo>
                <a:lnTo>
                  <a:pt x="1308951" y="1574930"/>
                </a:lnTo>
                <a:lnTo>
                  <a:pt x="1311219" y="1606924"/>
                </a:lnTo>
                <a:lnTo>
                  <a:pt x="1311900" y="1617588"/>
                </a:lnTo>
                <a:lnTo>
                  <a:pt x="1312127" y="1623261"/>
                </a:lnTo>
                <a:lnTo>
                  <a:pt x="1311900" y="1638464"/>
                </a:lnTo>
                <a:lnTo>
                  <a:pt x="1310993" y="1655482"/>
                </a:lnTo>
                <a:lnTo>
                  <a:pt x="1310539" y="1663878"/>
                </a:lnTo>
                <a:lnTo>
                  <a:pt x="1310085" y="1671139"/>
                </a:lnTo>
                <a:lnTo>
                  <a:pt x="1308951" y="1677265"/>
                </a:lnTo>
                <a:lnTo>
                  <a:pt x="1308270" y="1681804"/>
                </a:lnTo>
                <a:lnTo>
                  <a:pt x="1307590" y="1685434"/>
                </a:lnTo>
                <a:lnTo>
                  <a:pt x="1306909" y="1689065"/>
                </a:lnTo>
                <a:lnTo>
                  <a:pt x="1306682" y="1692468"/>
                </a:lnTo>
                <a:lnTo>
                  <a:pt x="1306909" y="1696553"/>
                </a:lnTo>
                <a:lnTo>
                  <a:pt x="1307363" y="1700637"/>
                </a:lnTo>
                <a:lnTo>
                  <a:pt x="1307817" y="1705402"/>
                </a:lnTo>
                <a:lnTo>
                  <a:pt x="1309631" y="1717428"/>
                </a:lnTo>
                <a:lnTo>
                  <a:pt x="1310539" y="1725143"/>
                </a:lnTo>
                <a:lnTo>
                  <a:pt x="1311673" y="1734900"/>
                </a:lnTo>
                <a:lnTo>
                  <a:pt x="1313034" y="1756230"/>
                </a:lnTo>
                <a:lnTo>
                  <a:pt x="1314395" y="1776198"/>
                </a:lnTo>
                <a:lnTo>
                  <a:pt x="1314849" y="1788905"/>
                </a:lnTo>
                <a:lnTo>
                  <a:pt x="1314622" y="1792989"/>
                </a:lnTo>
                <a:lnTo>
                  <a:pt x="1314169" y="1797300"/>
                </a:lnTo>
                <a:lnTo>
                  <a:pt x="1312807" y="1805923"/>
                </a:lnTo>
                <a:lnTo>
                  <a:pt x="1311673" y="1813638"/>
                </a:lnTo>
                <a:lnTo>
                  <a:pt x="1310993" y="1817268"/>
                </a:lnTo>
                <a:lnTo>
                  <a:pt x="1310766" y="1819991"/>
                </a:lnTo>
                <a:lnTo>
                  <a:pt x="1310993" y="1821126"/>
                </a:lnTo>
                <a:lnTo>
                  <a:pt x="1311219" y="1822260"/>
                </a:lnTo>
                <a:lnTo>
                  <a:pt x="1311900" y="1823849"/>
                </a:lnTo>
                <a:lnTo>
                  <a:pt x="1312581" y="1824983"/>
                </a:lnTo>
                <a:lnTo>
                  <a:pt x="1314622" y="1827933"/>
                </a:lnTo>
                <a:lnTo>
                  <a:pt x="1317118" y="1830883"/>
                </a:lnTo>
                <a:lnTo>
                  <a:pt x="1322789" y="1837463"/>
                </a:lnTo>
                <a:lnTo>
                  <a:pt x="1325511" y="1840867"/>
                </a:lnTo>
                <a:lnTo>
                  <a:pt x="1328234" y="1844270"/>
                </a:lnTo>
                <a:lnTo>
                  <a:pt x="1329368" y="1846312"/>
                </a:lnTo>
                <a:lnTo>
                  <a:pt x="1330275" y="1848355"/>
                </a:lnTo>
                <a:lnTo>
                  <a:pt x="1332090" y="1852666"/>
                </a:lnTo>
                <a:lnTo>
                  <a:pt x="1333451" y="1857204"/>
                </a:lnTo>
                <a:lnTo>
                  <a:pt x="1334359" y="1862196"/>
                </a:lnTo>
                <a:lnTo>
                  <a:pt x="1336401" y="1871272"/>
                </a:lnTo>
                <a:lnTo>
                  <a:pt x="1337308" y="1875357"/>
                </a:lnTo>
                <a:lnTo>
                  <a:pt x="1338669" y="1878534"/>
                </a:lnTo>
                <a:lnTo>
                  <a:pt x="1340711" y="1882618"/>
                </a:lnTo>
                <a:lnTo>
                  <a:pt x="1343433" y="1888518"/>
                </a:lnTo>
                <a:lnTo>
                  <a:pt x="1346836" y="1896006"/>
                </a:lnTo>
                <a:lnTo>
                  <a:pt x="1348651" y="1900544"/>
                </a:lnTo>
                <a:lnTo>
                  <a:pt x="1350239" y="1905763"/>
                </a:lnTo>
                <a:lnTo>
                  <a:pt x="1352054" y="1910981"/>
                </a:lnTo>
                <a:lnTo>
                  <a:pt x="1353869" y="1917108"/>
                </a:lnTo>
                <a:lnTo>
                  <a:pt x="1355683" y="1923461"/>
                </a:lnTo>
                <a:lnTo>
                  <a:pt x="1357271" y="1930496"/>
                </a:lnTo>
                <a:lnTo>
                  <a:pt x="1358406" y="1937984"/>
                </a:lnTo>
                <a:lnTo>
                  <a:pt x="1359767" y="1945699"/>
                </a:lnTo>
                <a:lnTo>
                  <a:pt x="1360447" y="1954094"/>
                </a:lnTo>
                <a:lnTo>
                  <a:pt x="1361128" y="1962944"/>
                </a:lnTo>
                <a:lnTo>
                  <a:pt x="1362035" y="1981777"/>
                </a:lnTo>
                <a:lnTo>
                  <a:pt x="1362716" y="2000157"/>
                </a:lnTo>
                <a:lnTo>
                  <a:pt x="1362943" y="2018536"/>
                </a:lnTo>
                <a:lnTo>
                  <a:pt x="1363170" y="2035554"/>
                </a:lnTo>
                <a:lnTo>
                  <a:pt x="1362943" y="2050757"/>
                </a:lnTo>
                <a:lnTo>
                  <a:pt x="1362716" y="2063464"/>
                </a:lnTo>
                <a:lnTo>
                  <a:pt x="1362035" y="2072767"/>
                </a:lnTo>
                <a:lnTo>
                  <a:pt x="1361809" y="2076171"/>
                </a:lnTo>
                <a:lnTo>
                  <a:pt x="1361128" y="2078667"/>
                </a:lnTo>
                <a:lnTo>
                  <a:pt x="1360674" y="2080482"/>
                </a:lnTo>
                <a:lnTo>
                  <a:pt x="1360674" y="2082978"/>
                </a:lnTo>
                <a:lnTo>
                  <a:pt x="1360674" y="2088651"/>
                </a:lnTo>
                <a:lnTo>
                  <a:pt x="1361128" y="2095231"/>
                </a:lnTo>
                <a:lnTo>
                  <a:pt x="1362035" y="2102946"/>
                </a:lnTo>
                <a:lnTo>
                  <a:pt x="1363170" y="2111115"/>
                </a:lnTo>
                <a:lnTo>
                  <a:pt x="1364758" y="2119057"/>
                </a:lnTo>
                <a:lnTo>
                  <a:pt x="1367934" y="2135621"/>
                </a:lnTo>
                <a:lnTo>
                  <a:pt x="1370202" y="2147194"/>
                </a:lnTo>
                <a:lnTo>
                  <a:pt x="1374059" y="2164666"/>
                </a:lnTo>
                <a:lnTo>
                  <a:pt x="1384721" y="2209820"/>
                </a:lnTo>
                <a:lnTo>
                  <a:pt x="1395156" y="2254067"/>
                </a:lnTo>
                <a:lnTo>
                  <a:pt x="1398786" y="2270405"/>
                </a:lnTo>
                <a:lnTo>
                  <a:pt x="1400828" y="2280389"/>
                </a:lnTo>
                <a:lnTo>
                  <a:pt x="1402870" y="2294003"/>
                </a:lnTo>
                <a:lnTo>
                  <a:pt x="1404231" y="2308979"/>
                </a:lnTo>
                <a:lnTo>
                  <a:pt x="1405592" y="2323275"/>
                </a:lnTo>
                <a:lnTo>
                  <a:pt x="1405819" y="2328947"/>
                </a:lnTo>
                <a:lnTo>
                  <a:pt x="1406045" y="2333712"/>
                </a:lnTo>
                <a:lnTo>
                  <a:pt x="1406045" y="2369791"/>
                </a:lnTo>
                <a:lnTo>
                  <a:pt x="1406045" y="2380002"/>
                </a:lnTo>
                <a:lnTo>
                  <a:pt x="1406045" y="2389078"/>
                </a:lnTo>
                <a:lnTo>
                  <a:pt x="1406499" y="2396339"/>
                </a:lnTo>
                <a:lnTo>
                  <a:pt x="1406953" y="2399743"/>
                </a:lnTo>
                <a:lnTo>
                  <a:pt x="1407407" y="2402239"/>
                </a:lnTo>
                <a:lnTo>
                  <a:pt x="1407860" y="2403827"/>
                </a:lnTo>
                <a:lnTo>
                  <a:pt x="1409221" y="2406323"/>
                </a:lnTo>
                <a:lnTo>
                  <a:pt x="1412624" y="2412677"/>
                </a:lnTo>
                <a:lnTo>
                  <a:pt x="1423513" y="2430603"/>
                </a:lnTo>
                <a:lnTo>
                  <a:pt x="1429639" y="2440813"/>
                </a:lnTo>
                <a:lnTo>
                  <a:pt x="1435310" y="2450570"/>
                </a:lnTo>
                <a:lnTo>
                  <a:pt x="1440074" y="2459874"/>
                </a:lnTo>
                <a:lnTo>
                  <a:pt x="1441889" y="2463958"/>
                </a:lnTo>
                <a:lnTo>
                  <a:pt x="1443250" y="2467362"/>
                </a:lnTo>
                <a:lnTo>
                  <a:pt x="1446880" y="2475757"/>
                </a:lnTo>
                <a:lnTo>
                  <a:pt x="1451644" y="2486649"/>
                </a:lnTo>
                <a:lnTo>
                  <a:pt x="1464348" y="2512290"/>
                </a:lnTo>
                <a:lnTo>
                  <a:pt x="1476598" y="2537023"/>
                </a:lnTo>
                <a:lnTo>
                  <a:pt x="1481362" y="2546780"/>
                </a:lnTo>
                <a:lnTo>
                  <a:pt x="1484311" y="2553587"/>
                </a:lnTo>
                <a:lnTo>
                  <a:pt x="1485218" y="2555856"/>
                </a:lnTo>
                <a:lnTo>
                  <a:pt x="1485899" y="2558352"/>
                </a:lnTo>
                <a:lnTo>
                  <a:pt x="1486806" y="2563117"/>
                </a:lnTo>
                <a:lnTo>
                  <a:pt x="1487487" y="2568109"/>
                </a:lnTo>
                <a:lnTo>
                  <a:pt x="1487487" y="2572421"/>
                </a:lnTo>
                <a:lnTo>
                  <a:pt x="1487487" y="2575824"/>
                </a:lnTo>
                <a:lnTo>
                  <a:pt x="1487260" y="2578774"/>
                </a:lnTo>
                <a:lnTo>
                  <a:pt x="1486806" y="2581270"/>
                </a:lnTo>
                <a:lnTo>
                  <a:pt x="1485672" y="2582631"/>
                </a:lnTo>
                <a:lnTo>
                  <a:pt x="1483857" y="2584220"/>
                </a:lnTo>
                <a:lnTo>
                  <a:pt x="1481362" y="2586035"/>
                </a:lnTo>
                <a:lnTo>
                  <a:pt x="1477959" y="2587850"/>
                </a:lnTo>
                <a:lnTo>
                  <a:pt x="1475917" y="2588531"/>
                </a:lnTo>
                <a:lnTo>
                  <a:pt x="1473876" y="2589439"/>
                </a:lnTo>
                <a:lnTo>
                  <a:pt x="1471380" y="2590119"/>
                </a:lnTo>
                <a:lnTo>
                  <a:pt x="1468885" y="2590573"/>
                </a:lnTo>
                <a:lnTo>
                  <a:pt x="1466163" y="2590800"/>
                </a:lnTo>
                <a:lnTo>
                  <a:pt x="1462987" y="2590800"/>
                </a:lnTo>
                <a:lnTo>
                  <a:pt x="1455727" y="2590800"/>
                </a:lnTo>
                <a:lnTo>
                  <a:pt x="1447107" y="2590346"/>
                </a:lnTo>
                <a:lnTo>
                  <a:pt x="1437579" y="2589666"/>
                </a:lnTo>
                <a:lnTo>
                  <a:pt x="1427597" y="2588304"/>
                </a:lnTo>
                <a:lnTo>
                  <a:pt x="1422606" y="2587623"/>
                </a:lnTo>
                <a:lnTo>
                  <a:pt x="1417842" y="2586262"/>
                </a:lnTo>
                <a:lnTo>
                  <a:pt x="1412851" y="2585354"/>
                </a:lnTo>
                <a:lnTo>
                  <a:pt x="1408314" y="2583766"/>
                </a:lnTo>
                <a:lnTo>
                  <a:pt x="1404004" y="2582178"/>
                </a:lnTo>
                <a:lnTo>
                  <a:pt x="1399920" y="2580362"/>
                </a:lnTo>
                <a:lnTo>
                  <a:pt x="1396291" y="2578320"/>
                </a:lnTo>
                <a:lnTo>
                  <a:pt x="1392888" y="2576051"/>
                </a:lnTo>
                <a:lnTo>
                  <a:pt x="1386309" y="2570378"/>
                </a:lnTo>
                <a:lnTo>
                  <a:pt x="1378142" y="2563117"/>
                </a:lnTo>
                <a:lnTo>
                  <a:pt x="1369522" y="2555175"/>
                </a:lnTo>
                <a:lnTo>
                  <a:pt x="1361128" y="2546553"/>
                </a:lnTo>
                <a:lnTo>
                  <a:pt x="1353188" y="2538157"/>
                </a:lnTo>
                <a:lnTo>
                  <a:pt x="1345929" y="2530442"/>
                </a:lnTo>
                <a:lnTo>
                  <a:pt x="1340711" y="2523862"/>
                </a:lnTo>
                <a:lnTo>
                  <a:pt x="1338669" y="2521366"/>
                </a:lnTo>
                <a:lnTo>
                  <a:pt x="1337308" y="2519324"/>
                </a:lnTo>
                <a:lnTo>
                  <a:pt x="1336401" y="2517282"/>
                </a:lnTo>
                <a:lnTo>
                  <a:pt x="1335720" y="2514786"/>
                </a:lnTo>
                <a:lnTo>
                  <a:pt x="1334813" y="2511836"/>
                </a:lnTo>
                <a:lnTo>
                  <a:pt x="1334359" y="2508659"/>
                </a:lnTo>
                <a:lnTo>
                  <a:pt x="1333451" y="2501398"/>
                </a:lnTo>
                <a:lnTo>
                  <a:pt x="1332317" y="2493683"/>
                </a:lnTo>
                <a:lnTo>
                  <a:pt x="1331183" y="2479161"/>
                </a:lnTo>
                <a:lnTo>
                  <a:pt x="1330275" y="2473261"/>
                </a:lnTo>
                <a:lnTo>
                  <a:pt x="1330049" y="2470992"/>
                </a:lnTo>
                <a:lnTo>
                  <a:pt x="1329595" y="2469177"/>
                </a:lnTo>
                <a:lnTo>
                  <a:pt x="1328914" y="2467589"/>
                </a:lnTo>
                <a:lnTo>
                  <a:pt x="1328234" y="2466227"/>
                </a:lnTo>
                <a:lnTo>
                  <a:pt x="1327326" y="2464866"/>
                </a:lnTo>
                <a:lnTo>
                  <a:pt x="1326419" y="2463958"/>
                </a:lnTo>
                <a:lnTo>
                  <a:pt x="1324150" y="2462143"/>
                </a:lnTo>
                <a:lnTo>
                  <a:pt x="1321655" y="2460781"/>
                </a:lnTo>
                <a:lnTo>
                  <a:pt x="1319159" y="2460101"/>
                </a:lnTo>
                <a:lnTo>
                  <a:pt x="1316664" y="2459193"/>
                </a:lnTo>
                <a:lnTo>
                  <a:pt x="1314395" y="2458966"/>
                </a:lnTo>
                <a:lnTo>
                  <a:pt x="1312127" y="2458966"/>
                </a:lnTo>
                <a:lnTo>
                  <a:pt x="1310766" y="2458512"/>
                </a:lnTo>
                <a:lnTo>
                  <a:pt x="1308951" y="2457605"/>
                </a:lnTo>
                <a:lnTo>
                  <a:pt x="1306456" y="2456016"/>
                </a:lnTo>
                <a:lnTo>
                  <a:pt x="1303733" y="2453974"/>
                </a:lnTo>
                <a:lnTo>
                  <a:pt x="1297381" y="2448755"/>
                </a:lnTo>
                <a:lnTo>
                  <a:pt x="1290349" y="2442856"/>
                </a:lnTo>
                <a:lnTo>
                  <a:pt x="1278098" y="2431510"/>
                </a:lnTo>
                <a:lnTo>
                  <a:pt x="1272654" y="2426291"/>
                </a:lnTo>
                <a:lnTo>
                  <a:pt x="1272654" y="2411996"/>
                </a:lnTo>
                <a:lnTo>
                  <a:pt x="1263353" y="2405643"/>
                </a:lnTo>
                <a:lnTo>
                  <a:pt x="1262899" y="2397474"/>
                </a:lnTo>
                <a:lnTo>
                  <a:pt x="1261992" y="2378867"/>
                </a:lnTo>
                <a:lnTo>
                  <a:pt x="1261084" y="2368656"/>
                </a:lnTo>
                <a:lnTo>
                  <a:pt x="1260177" y="2358672"/>
                </a:lnTo>
                <a:lnTo>
                  <a:pt x="1259043" y="2350504"/>
                </a:lnTo>
                <a:lnTo>
                  <a:pt x="1258589" y="2347554"/>
                </a:lnTo>
                <a:lnTo>
                  <a:pt x="1258135" y="2345285"/>
                </a:lnTo>
                <a:lnTo>
                  <a:pt x="1254959" y="2333032"/>
                </a:lnTo>
                <a:lnTo>
                  <a:pt x="1248380" y="2306937"/>
                </a:lnTo>
                <a:lnTo>
                  <a:pt x="1230005" y="2230242"/>
                </a:lnTo>
                <a:lnTo>
                  <a:pt x="1220023" y="2188264"/>
                </a:lnTo>
                <a:lnTo>
                  <a:pt x="1211403" y="2149690"/>
                </a:lnTo>
                <a:lnTo>
                  <a:pt x="1204597" y="2119284"/>
                </a:lnTo>
                <a:lnTo>
                  <a:pt x="1202328" y="2108619"/>
                </a:lnTo>
                <a:lnTo>
                  <a:pt x="1201194" y="2101358"/>
                </a:lnTo>
                <a:lnTo>
                  <a:pt x="1194162" y="2055749"/>
                </a:lnTo>
                <a:lnTo>
                  <a:pt x="1182365" y="1979735"/>
                </a:lnTo>
                <a:lnTo>
                  <a:pt x="1169661" y="1901905"/>
                </a:lnTo>
                <a:lnTo>
                  <a:pt x="1161267" y="1850851"/>
                </a:lnTo>
                <a:lnTo>
                  <a:pt x="1151739" y="1797300"/>
                </a:lnTo>
                <a:lnTo>
                  <a:pt x="1136540" y="1713798"/>
                </a:lnTo>
                <a:lnTo>
                  <a:pt x="1121567" y="1633018"/>
                </a:lnTo>
                <a:lnTo>
                  <a:pt x="1115896" y="1603747"/>
                </a:lnTo>
                <a:lnTo>
                  <a:pt x="1112720" y="1587410"/>
                </a:lnTo>
                <a:lnTo>
                  <a:pt x="1105007" y="1551785"/>
                </a:lnTo>
                <a:lnTo>
                  <a:pt x="1093210" y="1494377"/>
                </a:lnTo>
                <a:lnTo>
                  <a:pt x="1081868" y="1438104"/>
                </a:lnTo>
                <a:lnTo>
                  <a:pt x="1077784" y="1417228"/>
                </a:lnTo>
                <a:lnTo>
                  <a:pt x="1075743" y="1405429"/>
                </a:lnTo>
                <a:lnTo>
                  <a:pt x="1074155" y="1398168"/>
                </a:lnTo>
                <a:lnTo>
                  <a:pt x="1072340" y="1390453"/>
                </a:lnTo>
                <a:lnTo>
                  <a:pt x="1068256" y="1375250"/>
                </a:lnTo>
                <a:lnTo>
                  <a:pt x="1065080" y="1362997"/>
                </a:lnTo>
                <a:lnTo>
                  <a:pt x="1063492" y="1358232"/>
                </a:lnTo>
                <a:lnTo>
                  <a:pt x="1063946" y="1388184"/>
                </a:lnTo>
                <a:lnTo>
                  <a:pt x="1064853" y="1426531"/>
                </a:lnTo>
                <a:lnTo>
                  <a:pt x="1064627" y="1433565"/>
                </a:lnTo>
                <a:lnTo>
                  <a:pt x="1063492" y="1444457"/>
                </a:lnTo>
                <a:lnTo>
                  <a:pt x="1060997" y="1475090"/>
                </a:lnTo>
                <a:lnTo>
                  <a:pt x="1059409" y="1492108"/>
                </a:lnTo>
                <a:lnTo>
                  <a:pt x="1058275" y="1508445"/>
                </a:lnTo>
                <a:lnTo>
                  <a:pt x="1057140" y="1523421"/>
                </a:lnTo>
                <a:lnTo>
                  <a:pt x="1056913" y="1535674"/>
                </a:lnTo>
                <a:lnTo>
                  <a:pt x="1057367" y="1568803"/>
                </a:lnTo>
                <a:lnTo>
                  <a:pt x="1058048" y="1616454"/>
                </a:lnTo>
                <a:lnTo>
                  <a:pt x="1058275" y="1640960"/>
                </a:lnTo>
                <a:lnTo>
                  <a:pt x="1058048" y="1662743"/>
                </a:lnTo>
                <a:lnTo>
                  <a:pt x="1057594" y="1680442"/>
                </a:lnTo>
                <a:lnTo>
                  <a:pt x="1057367" y="1687023"/>
                </a:lnTo>
                <a:lnTo>
                  <a:pt x="1056913" y="1691561"/>
                </a:lnTo>
                <a:lnTo>
                  <a:pt x="1056006" y="1699049"/>
                </a:lnTo>
                <a:lnTo>
                  <a:pt x="1054418" y="1706990"/>
                </a:lnTo>
                <a:lnTo>
                  <a:pt x="1053057" y="1715159"/>
                </a:lnTo>
                <a:lnTo>
                  <a:pt x="1051923" y="1724009"/>
                </a:lnTo>
                <a:lnTo>
                  <a:pt x="1050788" y="1733539"/>
                </a:lnTo>
                <a:lnTo>
                  <a:pt x="1050561" y="1738304"/>
                </a:lnTo>
                <a:lnTo>
                  <a:pt x="1050561" y="1743750"/>
                </a:lnTo>
                <a:lnTo>
                  <a:pt x="1050561" y="1748969"/>
                </a:lnTo>
                <a:lnTo>
                  <a:pt x="1050561" y="1754641"/>
                </a:lnTo>
                <a:lnTo>
                  <a:pt x="1051015" y="1760541"/>
                </a:lnTo>
                <a:lnTo>
                  <a:pt x="1051696" y="1766441"/>
                </a:lnTo>
                <a:lnTo>
                  <a:pt x="1052603" y="1772794"/>
                </a:lnTo>
                <a:lnTo>
                  <a:pt x="1053964" y="1780055"/>
                </a:lnTo>
                <a:lnTo>
                  <a:pt x="1057594" y="1796166"/>
                </a:lnTo>
                <a:lnTo>
                  <a:pt x="1061677" y="1813638"/>
                </a:lnTo>
                <a:lnTo>
                  <a:pt x="1065988" y="1832017"/>
                </a:lnTo>
                <a:lnTo>
                  <a:pt x="1068029" y="1841094"/>
                </a:lnTo>
                <a:lnTo>
                  <a:pt x="1069844" y="1850170"/>
                </a:lnTo>
                <a:lnTo>
                  <a:pt x="1071432" y="1859019"/>
                </a:lnTo>
                <a:lnTo>
                  <a:pt x="1072567" y="1867415"/>
                </a:lnTo>
                <a:lnTo>
                  <a:pt x="1073474" y="1875584"/>
                </a:lnTo>
                <a:lnTo>
                  <a:pt x="1073928" y="1883072"/>
                </a:lnTo>
                <a:lnTo>
                  <a:pt x="1073701" y="1886702"/>
                </a:lnTo>
                <a:lnTo>
                  <a:pt x="1073701" y="1890333"/>
                </a:lnTo>
                <a:lnTo>
                  <a:pt x="1073247" y="1893283"/>
                </a:lnTo>
                <a:lnTo>
                  <a:pt x="1072567" y="1896232"/>
                </a:lnTo>
                <a:lnTo>
                  <a:pt x="1072113" y="1899636"/>
                </a:lnTo>
                <a:lnTo>
                  <a:pt x="1071659" y="1903267"/>
                </a:lnTo>
                <a:lnTo>
                  <a:pt x="1070979" y="1912343"/>
                </a:lnTo>
                <a:lnTo>
                  <a:pt x="1070298" y="1922781"/>
                </a:lnTo>
                <a:lnTo>
                  <a:pt x="1070071" y="1934807"/>
                </a:lnTo>
                <a:lnTo>
                  <a:pt x="1070071" y="1947968"/>
                </a:lnTo>
                <a:lnTo>
                  <a:pt x="1070298" y="1962036"/>
                </a:lnTo>
                <a:lnTo>
                  <a:pt x="1071205" y="1990853"/>
                </a:lnTo>
                <a:lnTo>
                  <a:pt x="1072113" y="2019217"/>
                </a:lnTo>
                <a:lnTo>
                  <a:pt x="1073247" y="2044858"/>
                </a:lnTo>
                <a:lnTo>
                  <a:pt x="1073928" y="2064826"/>
                </a:lnTo>
                <a:lnTo>
                  <a:pt x="1074381" y="2076852"/>
                </a:lnTo>
                <a:lnTo>
                  <a:pt x="1074381" y="2095231"/>
                </a:lnTo>
                <a:lnTo>
                  <a:pt x="1075062" y="2118376"/>
                </a:lnTo>
                <a:lnTo>
                  <a:pt x="1076423" y="2142655"/>
                </a:lnTo>
                <a:lnTo>
                  <a:pt x="1077104" y="2154001"/>
                </a:lnTo>
                <a:lnTo>
                  <a:pt x="1078238" y="2164439"/>
                </a:lnTo>
                <a:lnTo>
                  <a:pt x="1078919" y="2174423"/>
                </a:lnTo>
                <a:lnTo>
                  <a:pt x="1079372" y="2183726"/>
                </a:lnTo>
                <a:lnTo>
                  <a:pt x="1080053" y="2200971"/>
                </a:lnTo>
                <a:lnTo>
                  <a:pt x="1080280" y="2215266"/>
                </a:lnTo>
                <a:lnTo>
                  <a:pt x="1080507" y="2220485"/>
                </a:lnTo>
                <a:lnTo>
                  <a:pt x="1080733" y="2224796"/>
                </a:lnTo>
                <a:lnTo>
                  <a:pt x="1081187" y="2228654"/>
                </a:lnTo>
                <a:lnTo>
                  <a:pt x="1081414" y="2232284"/>
                </a:lnTo>
                <a:lnTo>
                  <a:pt x="1081187" y="2238411"/>
                </a:lnTo>
                <a:lnTo>
                  <a:pt x="1080960" y="2242722"/>
                </a:lnTo>
                <a:lnTo>
                  <a:pt x="1080733" y="2244537"/>
                </a:lnTo>
                <a:lnTo>
                  <a:pt x="1080280" y="2246353"/>
                </a:lnTo>
                <a:lnTo>
                  <a:pt x="1078919" y="2250664"/>
                </a:lnTo>
                <a:lnTo>
                  <a:pt x="1078238" y="2253387"/>
                </a:lnTo>
                <a:lnTo>
                  <a:pt x="1077557" y="2256790"/>
                </a:lnTo>
                <a:lnTo>
                  <a:pt x="1077104" y="2260421"/>
                </a:lnTo>
                <a:lnTo>
                  <a:pt x="1076877" y="2263825"/>
                </a:lnTo>
                <a:lnTo>
                  <a:pt x="1076650" y="2265640"/>
                </a:lnTo>
                <a:lnTo>
                  <a:pt x="1075969" y="2267455"/>
                </a:lnTo>
                <a:lnTo>
                  <a:pt x="1074608" y="2269270"/>
                </a:lnTo>
                <a:lnTo>
                  <a:pt x="1073474" y="2270632"/>
                </a:lnTo>
                <a:lnTo>
                  <a:pt x="1071659" y="2272220"/>
                </a:lnTo>
                <a:lnTo>
                  <a:pt x="1069617" y="2273582"/>
                </a:lnTo>
                <a:lnTo>
                  <a:pt x="1065080" y="2276305"/>
                </a:lnTo>
                <a:lnTo>
                  <a:pt x="1060316" y="2278574"/>
                </a:lnTo>
                <a:lnTo>
                  <a:pt x="1055552" y="2280616"/>
                </a:lnTo>
                <a:lnTo>
                  <a:pt x="1051923" y="2282431"/>
                </a:lnTo>
                <a:lnTo>
                  <a:pt x="1048973" y="2283566"/>
                </a:lnTo>
                <a:lnTo>
                  <a:pt x="1048066" y="2284246"/>
                </a:lnTo>
                <a:lnTo>
                  <a:pt x="1046705" y="2284700"/>
                </a:lnTo>
                <a:lnTo>
                  <a:pt x="1044209" y="2284927"/>
                </a:lnTo>
                <a:lnTo>
                  <a:pt x="1041487" y="2285154"/>
                </a:lnTo>
                <a:lnTo>
                  <a:pt x="1038084" y="2284927"/>
                </a:lnTo>
                <a:lnTo>
                  <a:pt x="1032186" y="2284246"/>
                </a:lnTo>
                <a:lnTo>
                  <a:pt x="1029010" y="2283793"/>
                </a:lnTo>
                <a:lnTo>
                  <a:pt x="1026515" y="2283566"/>
                </a:lnTo>
                <a:lnTo>
                  <a:pt x="1025153" y="2283566"/>
                </a:lnTo>
                <a:lnTo>
                  <a:pt x="1023792" y="2283793"/>
                </a:lnTo>
                <a:lnTo>
                  <a:pt x="1020616" y="2284927"/>
                </a:lnTo>
                <a:lnTo>
                  <a:pt x="1017440" y="2286515"/>
                </a:lnTo>
                <a:lnTo>
                  <a:pt x="1014038" y="2288331"/>
                </a:lnTo>
                <a:lnTo>
                  <a:pt x="1011088" y="2290827"/>
                </a:lnTo>
                <a:lnTo>
                  <a:pt x="1008820" y="2293323"/>
                </a:lnTo>
                <a:lnTo>
                  <a:pt x="1007686" y="2294230"/>
                </a:lnTo>
                <a:lnTo>
                  <a:pt x="1007232" y="2295592"/>
                </a:lnTo>
                <a:lnTo>
                  <a:pt x="1006778" y="2296726"/>
                </a:lnTo>
                <a:lnTo>
                  <a:pt x="1006551" y="2298088"/>
                </a:lnTo>
                <a:lnTo>
                  <a:pt x="1006551" y="2300811"/>
                </a:lnTo>
                <a:lnTo>
                  <a:pt x="1005644" y="2304441"/>
                </a:lnTo>
                <a:lnTo>
                  <a:pt x="1004736" y="2308753"/>
                </a:lnTo>
                <a:lnTo>
                  <a:pt x="1003148" y="2313064"/>
                </a:lnTo>
                <a:lnTo>
                  <a:pt x="1001107" y="2317375"/>
                </a:lnTo>
                <a:lnTo>
                  <a:pt x="999972" y="2319644"/>
                </a:lnTo>
                <a:lnTo>
                  <a:pt x="998384" y="2321686"/>
                </a:lnTo>
                <a:lnTo>
                  <a:pt x="996796" y="2323728"/>
                </a:lnTo>
                <a:lnTo>
                  <a:pt x="995208" y="2325771"/>
                </a:lnTo>
                <a:lnTo>
                  <a:pt x="993167" y="2327586"/>
                </a:lnTo>
                <a:lnTo>
                  <a:pt x="990898" y="2328947"/>
                </a:lnTo>
                <a:lnTo>
                  <a:pt x="987949" y="2330763"/>
                </a:lnTo>
                <a:lnTo>
                  <a:pt x="983866" y="2332351"/>
                </a:lnTo>
                <a:lnTo>
                  <a:pt x="979102" y="2334393"/>
                </a:lnTo>
                <a:lnTo>
                  <a:pt x="973657" y="2336208"/>
                </a:lnTo>
                <a:lnTo>
                  <a:pt x="960726" y="2340066"/>
                </a:lnTo>
                <a:lnTo>
                  <a:pt x="946434" y="2343923"/>
                </a:lnTo>
                <a:lnTo>
                  <a:pt x="932369" y="2347781"/>
                </a:lnTo>
                <a:lnTo>
                  <a:pt x="919438" y="2350731"/>
                </a:lnTo>
                <a:lnTo>
                  <a:pt x="902197" y="2355042"/>
                </a:lnTo>
                <a:lnTo>
                  <a:pt x="899475" y="2355723"/>
                </a:lnTo>
                <a:lnTo>
                  <a:pt x="896753" y="2355723"/>
                </a:lnTo>
                <a:lnTo>
                  <a:pt x="893804" y="2354815"/>
                </a:lnTo>
                <a:lnTo>
                  <a:pt x="890401" y="2354134"/>
                </a:lnTo>
                <a:lnTo>
                  <a:pt x="887225" y="2352546"/>
                </a:lnTo>
                <a:lnTo>
                  <a:pt x="883822" y="2350731"/>
                </a:lnTo>
                <a:lnTo>
                  <a:pt x="880646" y="2348462"/>
                </a:lnTo>
                <a:lnTo>
                  <a:pt x="877697" y="2345739"/>
                </a:lnTo>
                <a:lnTo>
                  <a:pt x="874975" y="2342789"/>
                </a:lnTo>
                <a:lnTo>
                  <a:pt x="872706" y="2339385"/>
                </a:lnTo>
                <a:lnTo>
                  <a:pt x="871799" y="2337343"/>
                </a:lnTo>
                <a:lnTo>
                  <a:pt x="870891" y="2335301"/>
                </a:lnTo>
                <a:lnTo>
                  <a:pt x="870437" y="2333259"/>
                </a:lnTo>
                <a:lnTo>
                  <a:pt x="869984" y="2331216"/>
                </a:lnTo>
                <a:lnTo>
                  <a:pt x="869530" y="2328947"/>
                </a:lnTo>
                <a:lnTo>
                  <a:pt x="869530" y="2326678"/>
                </a:lnTo>
                <a:lnTo>
                  <a:pt x="869530" y="2324182"/>
                </a:lnTo>
                <a:lnTo>
                  <a:pt x="869757" y="2321913"/>
                </a:lnTo>
                <a:lnTo>
                  <a:pt x="870211" y="2319190"/>
                </a:lnTo>
                <a:lnTo>
                  <a:pt x="870891" y="2316467"/>
                </a:lnTo>
                <a:lnTo>
                  <a:pt x="872025" y="2313745"/>
                </a:lnTo>
                <a:lnTo>
                  <a:pt x="872933" y="2311022"/>
                </a:lnTo>
                <a:lnTo>
                  <a:pt x="876109" y="2305122"/>
                </a:lnTo>
                <a:lnTo>
                  <a:pt x="879512" y="2299449"/>
                </a:lnTo>
                <a:lnTo>
                  <a:pt x="883368" y="2293550"/>
                </a:lnTo>
                <a:lnTo>
                  <a:pt x="887678" y="2287423"/>
                </a:lnTo>
                <a:lnTo>
                  <a:pt x="891989" y="2281523"/>
                </a:lnTo>
                <a:lnTo>
                  <a:pt x="896526" y="2276078"/>
                </a:lnTo>
                <a:lnTo>
                  <a:pt x="906281" y="2264959"/>
                </a:lnTo>
                <a:lnTo>
                  <a:pt x="915355" y="2254975"/>
                </a:lnTo>
                <a:lnTo>
                  <a:pt x="923749" y="2246353"/>
                </a:lnTo>
                <a:lnTo>
                  <a:pt x="935318" y="2234553"/>
                </a:lnTo>
                <a:lnTo>
                  <a:pt x="936906" y="2232965"/>
                </a:lnTo>
                <a:lnTo>
                  <a:pt x="938267" y="2231604"/>
                </a:lnTo>
                <a:lnTo>
                  <a:pt x="940990" y="2229788"/>
                </a:lnTo>
                <a:lnTo>
                  <a:pt x="943258" y="2228654"/>
                </a:lnTo>
                <a:lnTo>
                  <a:pt x="944619" y="2227292"/>
                </a:lnTo>
                <a:lnTo>
                  <a:pt x="945527" y="2226838"/>
                </a:lnTo>
                <a:lnTo>
                  <a:pt x="945981" y="2226158"/>
                </a:lnTo>
                <a:lnTo>
                  <a:pt x="946434" y="2225023"/>
                </a:lnTo>
                <a:lnTo>
                  <a:pt x="946888" y="2223889"/>
                </a:lnTo>
                <a:lnTo>
                  <a:pt x="947795" y="2220485"/>
                </a:lnTo>
                <a:lnTo>
                  <a:pt x="948249" y="2215266"/>
                </a:lnTo>
                <a:lnTo>
                  <a:pt x="949610" y="2199382"/>
                </a:lnTo>
                <a:lnTo>
                  <a:pt x="950518" y="2179868"/>
                </a:lnTo>
                <a:lnTo>
                  <a:pt x="950971" y="2170338"/>
                </a:lnTo>
                <a:lnTo>
                  <a:pt x="951198" y="2161489"/>
                </a:lnTo>
                <a:lnTo>
                  <a:pt x="951198" y="2153774"/>
                </a:lnTo>
                <a:lnTo>
                  <a:pt x="950971" y="2148555"/>
                </a:lnTo>
                <a:lnTo>
                  <a:pt x="950745" y="2146286"/>
                </a:lnTo>
                <a:lnTo>
                  <a:pt x="950745" y="2144017"/>
                </a:lnTo>
                <a:lnTo>
                  <a:pt x="951425" y="2138571"/>
                </a:lnTo>
                <a:lnTo>
                  <a:pt x="952559" y="2132898"/>
                </a:lnTo>
                <a:lnTo>
                  <a:pt x="953921" y="2127226"/>
                </a:lnTo>
                <a:lnTo>
                  <a:pt x="956643" y="2116788"/>
                </a:lnTo>
                <a:lnTo>
                  <a:pt x="957323" y="2112476"/>
                </a:lnTo>
                <a:lnTo>
                  <a:pt x="957777" y="2109527"/>
                </a:lnTo>
                <a:lnTo>
                  <a:pt x="957550" y="2104308"/>
                </a:lnTo>
                <a:lnTo>
                  <a:pt x="957097" y="2095005"/>
                </a:lnTo>
                <a:lnTo>
                  <a:pt x="956189" y="2082071"/>
                </a:lnTo>
                <a:lnTo>
                  <a:pt x="954828" y="2066868"/>
                </a:lnTo>
                <a:lnTo>
                  <a:pt x="953013" y="2050530"/>
                </a:lnTo>
                <a:lnTo>
                  <a:pt x="950971" y="2033739"/>
                </a:lnTo>
                <a:lnTo>
                  <a:pt x="948476" y="2017629"/>
                </a:lnTo>
                <a:lnTo>
                  <a:pt x="947115" y="2010368"/>
                </a:lnTo>
                <a:lnTo>
                  <a:pt x="945754" y="2003787"/>
                </a:lnTo>
                <a:lnTo>
                  <a:pt x="941897" y="1984954"/>
                </a:lnTo>
                <a:lnTo>
                  <a:pt x="936679" y="1957498"/>
                </a:lnTo>
                <a:lnTo>
                  <a:pt x="930554" y="1923688"/>
                </a:lnTo>
                <a:lnTo>
                  <a:pt x="924429" y="1887837"/>
                </a:lnTo>
                <a:lnTo>
                  <a:pt x="918531" y="1853120"/>
                </a:lnTo>
                <a:lnTo>
                  <a:pt x="913994" y="1822941"/>
                </a:lnTo>
                <a:lnTo>
                  <a:pt x="911045" y="1800931"/>
                </a:lnTo>
                <a:lnTo>
                  <a:pt x="910137" y="1794123"/>
                </a:lnTo>
                <a:lnTo>
                  <a:pt x="909910" y="1790720"/>
                </a:lnTo>
                <a:lnTo>
                  <a:pt x="910591" y="1786635"/>
                </a:lnTo>
                <a:lnTo>
                  <a:pt x="911045" y="1781643"/>
                </a:lnTo>
                <a:lnTo>
                  <a:pt x="911725" y="1771433"/>
                </a:lnTo>
                <a:lnTo>
                  <a:pt x="912179" y="1765987"/>
                </a:lnTo>
                <a:lnTo>
                  <a:pt x="913086" y="1760995"/>
                </a:lnTo>
                <a:lnTo>
                  <a:pt x="913994" y="1756684"/>
                </a:lnTo>
                <a:lnTo>
                  <a:pt x="914448" y="1754868"/>
                </a:lnTo>
                <a:lnTo>
                  <a:pt x="915355" y="1753053"/>
                </a:lnTo>
                <a:lnTo>
                  <a:pt x="916036" y="1751238"/>
                </a:lnTo>
                <a:lnTo>
                  <a:pt x="916489" y="1749196"/>
                </a:lnTo>
                <a:lnTo>
                  <a:pt x="917170" y="1746473"/>
                </a:lnTo>
                <a:lnTo>
                  <a:pt x="917397" y="1743750"/>
                </a:lnTo>
                <a:lnTo>
                  <a:pt x="917850" y="1737169"/>
                </a:lnTo>
                <a:lnTo>
                  <a:pt x="917850" y="1729681"/>
                </a:lnTo>
                <a:lnTo>
                  <a:pt x="917850" y="1722420"/>
                </a:lnTo>
                <a:lnTo>
                  <a:pt x="917624" y="1715159"/>
                </a:lnTo>
                <a:lnTo>
                  <a:pt x="916489" y="1702906"/>
                </a:lnTo>
                <a:lnTo>
                  <a:pt x="898341" y="1544297"/>
                </a:lnTo>
                <a:lnTo>
                  <a:pt x="886317" y="1439238"/>
                </a:lnTo>
                <a:lnTo>
                  <a:pt x="882461" y="1403613"/>
                </a:lnTo>
                <a:lnTo>
                  <a:pt x="881327" y="1392722"/>
                </a:lnTo>
                <a:lnTo>
                  <a:pt x="880873" y="1387503"/>
                </a:lnTo>
                <a:lnTo>
                  <a:pt x="881100" y="1381603"/>
                </a:lnTo>
                <a:lnTo>
                  <a:pt x="881100" y="1379561"/>
                </a:lnTo>
                <a:lnTo>
                  <a:pt x="880873" y="1377973"/>
                </a:lnTo>
                <a:lnTo>
                  <a:pt x="880646" y="1376384"/>
                </a:lnTo>
                <a:lnTo>
                  <a:pt x="879739" y="1374796"/>
                </a:lnTo>
                <a:lnTo>
                  <a:pt x="878604" y="1373208"/>
                </a:lnTo>
                <a:lnTo>
                  <a:pt x="877016" y="1371166"/>
                </a:lnTo>
                <a:lnTo>
                  <a:pt x="875201" y="1369123"/>
                </a:lnTo>
                <a:lnTo>
                  <a:pt x="873840" y="1367308"/>
                </a:lnTo>
                <a:lnTo>
                  <a:pt x="870891" y="1364812"/>
                </a:lnTo>
                <a:lnTo>
                  <a:pt x="869530" y="1362997"/>
                </a:lnTo>
                <a:lnTo>
                  <a:pt x="867715" y="1360728"/>
                </a:lnTo>
                <a:lnTo>
                  <a:pt x="865447" y="1357551"/>
                </a:lnTo>
                <a:lnTo>
                  <a:pt x="862497" y="1353467"/>
                </a:lnTo>
                <a:lnTo>
                  <a:pt x="859548" y="1348702"/>
                </a:lnTo>
                <a:lnTo>
                  <a:pt x="856826" y="1345525"/>
                </a:lnTo>
                <a:lnTo>
                  <a:pt x="855238" y="1344163"/>
                </a:lnTo>
                <a:lnTo>
                  <a:pt x="853877" y="1343256"/>
                </a:lnTo>
                <a:lnTo>
                  <a:pt x="852743" y="1342802"/>
                </a:lnTo>
                <a:lnTo>
                  <a:pt x="851608" y="1342121"/>
                </a:lnTo>
                <a:lnTo>
                  <a:pt x="850701" y="1342348"/>
                </a:lnTo>
                <a:lnTo>
                  <a:pt x="850020" y="1342802"/>
                </a:lnTo>
                <a:lnTo>
                  <a:pt x="849113" y="1343483"/>
                </a:lnTo>
                <a:lnTo>
                  <a:pt x="848432" y="1344844"/>
                </a:lnTo>
                <a:lnTo>
                  <a:pt x="848205" y="1346206"/>
                </a:lnTo>
                <a:lnTo>
                  <a:pt x="847979" y="1348248"/>
                </a:lnTo>
                <a:lnTo>
                  <a:pt x="847752" y="1350517"/>
                </a:lnTo>
                <a:lnTo>
                  <a:pt x="847979" y="1353467"/>
                </a:lnTo>
                <a:lnTo>
                  <a:pt x="848205" y="1359593"/>
                </a:lnTo>
                <a:lnTo>
                  <a:pt x="848205" y="1366174"/>
                </a:lnTo>
                <a:lnTo>
                  <a:pt x="848205" y="1372981"/>
                </a:lnTo>
                <a:lnTo>
                  <a:pt x="847752" y="1378880"/>
                </a:lnTo>
                <a:lnTo>
                  <a:pt x="846844" y="1388637"/>
                </a:lnTo>
                <a:lnTo>
                  <a:pt x="846617" y="1392495"/>
                </a:lnTo>
                <a:lnTo>
                  <a:pt x="843668" y="1392495"/>
                </a:lnTo>
                <a:lnTo>
                  <a:pt x="840492" y="1391814"/>
                </a:lnTo>
                <a:lnTo>
                  <a:pt x="837089" y="1390907"/>
                </a:lnTo>
                <a:lnTo>
                  <a:pt x="835275" y="1389999"/>
                </a:lnTo>
                <a:lnTo>
                  <a:pt x="833460" y="1389318"/>
                </a:lnTo>
                <a:lnTo>
                  <a:pt x="831872" y="1388184"/>
                </a:lnTo>
                <a:lnTo>
                  <a:pt x="830057" y="1386595"/>
                </a:lnTo>
                <a:lnTo>
                  <a:pt x="828923" y="1384780"/>
                </a:lnTo>
                <a:lnTo>
                  <a:pt x="827788" y="1382738"/>
                </a:lnTo>
                <a:lnTo>
                  <a:pt x="827108" y="1380242"/>
                </a:lnTo>
                <a:lnTo>
                  <a:pt x="826654" y="1377519"/>
                </a:lnTo>
                <a:lnTo>
                  <a:pt x="826427" y="1374569"/>
                </a:lnTo>
                <a:lnTo>
                  <a:pt x="825747" y="1372527"/>
                </a:lnTo>
                <a:lnTo>
                  <a:pt x="825066" y="1370939"/>
                </a:lnTo>
                <a:lnTo>
                  <a:pt x="824386" y="1369350"/>
                </a:lnTo>
                <a:lnTo>
                  <a:pt x="823251" y="1368670"/>
                </a:lnTo>
                <a:lnTo>
                  <a:pt x="822344" y="1367762"/>
                </a:lnTo>
                <a:lnTo>
                  <a:pt x="821210" y="1367535"/>
                </a:lnTo>
                <a:lnTo>
                  <a:pt x="820302" y="1367308"/>
                </a:lnTo>
                <a:lnTo>
                  <a:pt x="819168" y="1367535"/>
                </a:lnTo>
                <a:lnTo>
                  <a:pt x="818260" y="1367762"/>
                </a:lnTo>
                <a:lnTo>
                  <a:pt x="816446" y="1368216"/>
                </a:lnTo>
                <a:lnTo>
                  <a:pt x="814858" y="1369350"/>
                </a:lnTo>
                <a:lnTo>
                  <a:pt x="812589" y="1367989"/>
                </a:lnTo>
                <a:lnTo>
                  <a:pt x="810547" y="1366627"/>
                </a:lnTo>
                <a:lnTo>
                  <a:pt x="808279" y="1364585"/>
                </a:lnTo>
                <a:lnTo>
                  <a:pt x="805783" y="1362543"/>
                </a:lnTo>
                <a:lnTo>
                  <a:pt x="803742" y="1360047"/>
                </a:lnTo>
                <a:lnTo>
                  <a:pt x="803061" y="1358686"/>
                </a:lnTo>
                <a:lnTo>
                  <a:pt x="802380" y="1357324"/>
                </a:lnTo>
                <a:lnTo>
                  <a:pt x="801700" y="1356190"/>
                </a:lnTo>
                <a:lnTo>
                  <a:pt x="801700" y="1354828"/>
                </a:lnTo>
                <a:lnTo>
                  <a:pt x="801473" y="1353920"/>
                </a:lnTo>
                <a:lnTo>
                  <a:pt x="801019" y="1352786"/>
                </a:lnTo>
                <a:lnTo>
                  <a:pt x="800339" y="1352332"/>
                </a:lnTo>
                <a:lnTo>
                  <a:pt x="799431" y="1351878"/>
                </a:lnTo>
                <a:lnTo>
                  <a:pt x="798297" y="1351424"/>
                </a:lnTo>
                <a:lnTo>
                  <a:pt x="796936" y="1350971"/>
                </a:lnTo>
                <a:lnTo>
                  <a:pt x="794440" y="1350744"/>
                </a:lnTo>
                <a:lnTo>
                  <a:pt x="791718" y="1350971"/>
                </a:lnTo>
                <a:lnTo>
                  <a:pt x="789450" y="1351424"/>
                </a:lnTo>
                <a:lnTo>
                  <a:pt x="787181" y="1351878"/>
                </a:lnTo>
                <a:lnTo>
                  <a:pt x="784459" y="1347794"/>
                </a:lnTo>
                <a:lnTo>
                  <a:pt x="782190" y="1345071"/>
                </a:lnTo>
                <a:lnTo>
                  <a:pt x="779922" y="1342802"/>
                </a:lnTo>
                <a:lnTo>
                  <a:pt x="777653" y="1341214"/>
                </a:lnTo>
                <a:lnTo>
                  <a:pt x="775385" y="1339852"/>
                </a:lnTo>
                <a:lnTo>
                  <a:pt x="773570" y="1338944"/>
                </a:lnTo>
                <a:lnTo>
                  <a:pt x="771528" y="1337810"/>
                </a:lnTo>
                <a:lnTo>
                  <a:pt x="770167" y="1336902"/>
                </a:lnTo>
                <a:lnTo>
                  <a:pt x="769033" y="1335768"/>
                </a:lnTo>
                <a:lnTo>
                  <a:pt x="768352" y="1334406"/>
                </a:lnTo>
                <a:lnTo>
                  <a:pt x="767671" y="1332364"/>
                </a:lnTo>
                <a:lnTo>
                  <a:pt x="766991" y="1329868"/>
                </a:lnTo>
                <a:lnTo>
                  <a:pt x="765857" y="1323515"/>
                </a:lnTo>
                <a:lnTo>
                  <a:pt x="764495" y="1315800"/>
                </a:lnTo>
                <a:lnTo>
                  <a:pt x="764042" y="1307631"/>
                </a:lnTo>
                <a:lnTo>
                  <a:pt x="763588" y="1299689"/>
                </a:lnTo>
                <a:lnTo>
                  <a:pt x="763815" y="1291747"/>
                </a:lnTo>
                <a:lnTo>
                  <a:pt x="764042" y="1288117"/>
                </a:lnTo>
                <a:lnTo>
                  <a:pt x="764495" y="1284940"/>
                </a:lnTo>
                <a:lnTo>
                  <a:pt x="768352" y="1259073"/>
                </a:lnTo>
                <a:lnTo>
                  <a:pt x="771301" y="1237970"/>
                </a:lnTo>
                <a:lnTo>
                  <a:pt x="771528" y="1234793"/>
                </a:lnTo>
                <a:lnTo>
                  <a:pt x="771528" y="1232524"/>
                </a:lnTo>
                <a:lnTo>
                  <a:pt x="771301" y="1230936"/>
                </a:lnTo>
                <a:lnTo>
                  <a:pt x="771074" y="1230709"/>
                </a:lnTo>
                <a:lnTo>
                  <a:pt x="770621" y="1230482"/>
                </a:lnTo>
                <a:lnTo>
                  <a:pt x="769713" y="1230255"/>
                </a:lnTo>
                <a:lnTo>
                  <a:pt x="767898" y="1230482"/>
                </a:lnTo>
                <a:lnTo>
                  <a:pt x="762907" y="1231390"/>
                </a:lnTo>
                <a:lnTo>
                  <a:pt x="762681" y="1231390"/>
                </a:lnTo>
                <a:lnTo>
                  <a:pt x="762454" y="1230936"/>
                </a:lnTo>
                <a:lnTo>
                  <a:pt x="761773" y="1229121"/>
                </a:lnTo>
                <a:lnTo>
                  <a:pt x="761546" y="1226398"/>
                </a:lnTo>
                <a:lnTo>
                  <a:pt x="761093" y="1222313"/>
                </a:lnTo>
                <a:lnTo>
                  <a:pt x="760412" y="1211422"/>
                </a:lnTo>
                <a:lnTo>
                  <a:pt x="760412" y="1196900"/>
                </a:lnTo>
                <a:lnTo>
                  <a:pt x="760412" y="1179428"/>
                </a:lnTo>
                <a:lnTo>
                  <a:pt x="761093" y="1159687"/>
                </a:lnTo>
                <a:lnTo>
                  <a:pt x="761546" y="1138357"/>
                </a:lnTo>
                <a:lnTo>
                  <a:pt x="762227" y="1115893"/>
                </a:lnTo>
                <a:lnTo>
                  <a:pt x="764269" y="1069604"/>
                </a:lnTo>
                <a:lnTo>
                  <a:pt x="766764" y="1026037"/>
                </a:lnTo>
                <a:lnTo>
                  <a:pt x="769033" y="990186"/>
                </a:lnTo>
                <a:lnTo>
                  <a:pt x="770394" y="976117"/>
                </a:lnTo>
                <a:lnTo>
                  <a:pt x="771301" y="966133"/>
                </a:lnTo>
                <a:lnTo>
                  <a:pt x="772662" y="956603"/>
                </a:lnTo>
                <a:lnTo>
                  <a:pt x="774477" y="945031"/>
                </a:lnTo>
                <a:lnTo>
                  <a:pt x="779241" y="916894"/>
                </a:lnTo>
                <a:lnTo>
                  <a:pt x="785139" y="884446"/>
                </a:lnTo>
                <a:lnTo>
                  <a:pt x="791718" y="849956"/>
                </a:lnTo>
                <a:lnTo>
                  <a:pt x="803742" y="786648"/>
                </a:lnTo>
                <a:lnTo>
                  <a:pt x="808279" y="763050"/>
                </a:lnTo>
                <a:lnTo>
                  <a:pt x="811001" y="748301"/>
                </a:lnTo>
                <a:lnTo>
                  <a:pt x="814177" y="725383"/>
                </a:lnTo>
                <a:lnTo>
                  <a:pt x="818034" y="698154"/>
                </a:lnTo>
                <a:lnTo>
                  <a:pt x="821210" y="672740"/>
                </a:lnTo>
                <a:lnTo>
                  <a:pt x="822798" y="662529"/>
                </a:lnTo>
                <a:lnTo>
                  <a:pt x="824159" y="655495"/>
                </a:lnTo>
                <a:lnTo>
                  <a:pt x="826427" y="645738"/>
                </a:lnTo>
                <a:lnTo>
                  <a:pt x="830738" y="628039"/>
                </a:lnTo>
                <a:lnTo>
                  <a:pt x="842534" y="581069"/>
                </a:lnTo>
                <a:lnTo>
                  <a:pt x="854784" y="534099"/>
                </a:lnTo>
                <a:lnTo>
                  <a:pt x="859095" y="516854"/>
                </a:lnTo>
                <a:lnTo>
                  <a:pt x="861363" y="507551"/>
                </a:lnTo>
                <a:lnTo>
                  <a:pt x="861817" y="505055"/>
                </a:lnTo>
                <a:lnTo>
                  <a:pt x="862497" y="502786"/>
                </a:lnTo>
                <a:lnTo>
                  <a:pt x="863632" y="500063"/>
                </a:lnTo>
                <a:lnTo>
                  <a:pt x="864539" y="497567"/>
                </a:lnTo>
                <a:lnTo>
                  <a:pt x="866127" y="495071"/>
                </a:lnTo>
                <a:lnTo>
                  <a:pt x="867488" y="492802"/>
                </a:lnTo>
                <a:lnTo>
                  <a:pt x="869076" y="490306"/>
                </a:lnTo>
                <a:lnTo>
                  <a:pt x="870891" y="488036"/>
                </a:lnTo>
                <a:lnTo>
                  <a:pt x="872933" y="485767"/>
                </a:lnTo>
                <a:lnTo>
                  <a:pt x="874975" y="483725"/>
                </a:lnTo>
                <a:lnTo>
                  <a:pt x="877243" y="481456"/>
                </a:lnTo>
                <a:lnTo>
                  <a:pt x="879512" y="479641"/>
                </a:lnTo>
                <a:lnTo>
                  <a:pt x="882007" y="477826"/>
                </a:lnTo>
                <a:lnTo>
                  <a:pt x="884729" y="476010"/>
                </a:lnTo>
                <a:lnTo>
                  <a:pt x="887452" y="474649"/>
                </a:lnTo>
                <a:lnTo>
                  <a:pt x="890401" y="473287"/>
                </a:lnTo>
                <a:lnTo>
                  <a:pt x="911725" y="464211"/>
                </a:lnTo>
                <a:lnTo>
                  <a:pt x="943939" y="449689"/>
                </a:lnTo>
                <a:lnTo>
                  <a:pt x="993620" y="427906"/>
                </a:lnTo>
                <a:lnTo>
                  <a:pt x="997023" y="426090"/>
                </a:lnTo>
                <a:lnTo>
                  <a:pt x="1000426" y="424502"/>
                </a:lnTo>
                <a:lnTo>
                  <a:pt x="1006324" y="421325"/>
                </a:lnTo>
                <a:lnTo>
                  <a:pt x="1015399" y="415426"/>
                </a:lnTo>
                <a:lnTo>
                  <a:pt x="1016306" y="414972"/>
                </a:lnTo>
                <a:lnTo>
                  <a:pt x="1016987" y="414064"/>
                </a:lnTo>
                <a:lnTo>
                  <a:pt x="1017440" y="412930"/>
                </a:lnTo>
                <a:lnTo>
                  <a:pt x="1017667" y="412022"/>
                </a:lnTo>
                <a:lnTo>
                  <a:pt x="1017667" y="410888"/>
                </a:lnTo>
                <a:lnTo>
                  <a:pt x="1017667" y="409753"/>
                </a:lnTo>
                <a:lnTo>
                  <a:pt x="1016987" y="407030"/>
                </a:lnTo>
                <a:lnTo>
                  <a:pt x="1015852" y="404761"/>
                </a:lnTo>
                <a:lnTo>
                  <a:pt x="1014718" y="402719"/>
                </a:lnTo>
                <a:lnTo>
                  <a:pt x="1013130" y="401357"/>
                </a:lnTo>
                <a:lnTo>
                  <a:pt x="1012450" y="400677"/>
                </a:lnTo>
                <a:lnTo>
                  <a:pt x="1011542" y="400677"/>
                </a:lnTo>
                <a:lnTo>
                  <a:pt x="1002468" y="399996"/>
                </a:lnTo>
                <a:lnTo>
                  <a:pt x="997023" y="399542"/>
                </a:lnTo>
                <a:lnTo>
                  <a:pt x="994755" y="399315"/>
                </a:lnTo>
                <a:lnTo>
                  <a:pt x="993167" y="398634"/>
                </a:lnTo>
                <a:lnTo>
                  <a:pt x="991806" y="398181"/>
                </a:lnTo>
                <a:lnTo>
                  <a:pt x="991125" y="397500"/>
                </a:lnTo>
                <a:lnTo>
                  <a:pt x="989991" y="396819"/>
                </a:lnTo>
                <a:lnTo>
                  <a:pt x="989310" y="395685"/>
                </a:lnTo>
                <a:lnTo>
                  <a:pt x="988856" y="394550"/>
                </a:lnTo>
                <a:lnTo>
                  <a:pt x="988176" y="392962"/>
                </a:lnTo>
                <a:lnTo>
                  <a:pt x="987722" y="390239"/>
                </a:lnTo>
                <a:lnTo>
                  <a:pt x="987268" y="386835"/>
                </a:lnTo>
                <a:lnTo>
                  <a:pt x="987268" y="383885"/>
                </a:lnTo>
                <a:lnTo>
                  <a:pt x="987495" y="380709"/>
                </a:lnTo>
                <a:lnTo>
                  <a:pt x="987722" y="378213"/>
                </a:lnTo>
                <a:lnTo>
                  <a:pt x="987949" y="375944"/>
                </a:lnTo>
                <a:lnTo>
                  <a:pt x="988630" y="373674"/>
                </a:lnTo>
                <a:lnTo>
                  <a:pt x="989537" y="369590"/>
                </a:lnTo>
                <a:lnTo>
                  <a:pt x="989991" y="367321"/>
                </a:lnTo>
                <a:lnTo>
                  <a:pt x="990218" y="364598"/>
                </a:lnTo>
                <a:lnTo>
                  <a:pt x="990218" y="361648"/>
                </a:lnTo>
                <a:lnTo>
                  <a:pt x="989764" y="358245"/>
                </a:lnTo>
                <a:lnTo>
                  <a:pt x="989537" y="354614"/>
                </a:lnTo>
                <a:lnTo>
                  <a:pt x="989537" y="351664"/>
                </a:lnTo>
                <a:lnTo>
                  <a:pt x="989537" y="349395"/>
                </a:lnTo>
                <a:lnTo>
                  <a:pt x="989764" y="347353"/>
                </a:lnTo>
                <a:lnTo>
                  <a:pt x="990218" y="344857"/>
                </a:lnTo>
                <a:lnTo>
                  <a:pt x="990444" y="343949"/>
                </a:lnTo>
                <a:lnTo>
                  <a:pt x="988856" y="341000"/>
                </a:lnTo>
                <a:lnTo>
                  <a:pt x="987268" y="338277"/>
                </a:lnTo>
                <a:lnTo>
                  <a:pt x="985227" y="335554"/>
                </a:lnTo>
                <a:lnTo>
                  <a:pt x="984773" y="334873"/>
                </a:lnTo>
                <a:lnTo>
                  <a:pt x="984319" y="333965"/>
                </a:lnTo>
                <a:lnTo>
                  <a:pt x="983639" y="331469"/>
                </a:lnTo>
                <a:lnTo>
                  <a:pt x="983185" y="328520"/>
                </a:lnTo>
                <a:lnTo>
                  <a:pt x="982731" y="325343"/>
                </a:lnTo>
                <a:lnTo>
                  <a:pt x="982504" y="318536"/>
                </a:lnTo>
                <a:lnTo>
                  <a:pt x="982504" y="313997"/>
                </a:lnTo>
                <a:lnTo>
                  <a:pt x="982278" y="312636"/>
                </a:lnTo>
                <a:lnTo>
                  <a:pt x="981824" y="311501"/>
                </a:lnTo>
                <a:lnTo>
                  <a:pt x="981143" y="310821"/>
                </a:lnTo>
                <a:lnTo>
                  <a:pt x="980236" y="310367"/>
                </a:lnTo>
                <a:lnTo>
                  <a:pt x="977967" y="309232"/>
                </a:lnTo>
                <a:lnTo>
                  <a:pt x="975018" y="308325"/>
                </a:lnTo>
                <a:lnTo>
                  <a:pt x="974565" y="307644"/>
                </a:lnTo>
                <a:lnTo>
                  <a:pt x="974111" y="307190"/>
                </a:lnTo>
                <a:lnTo>
                  <a:pt x="973657" y="306056"/>
                </a:lnTo>
                <a:lnTo>
                  <a:pt x="973430" y="304467"/>
                </a:lnTo>
                <a:lnTo>
                  <a:pt x="973430" y="302425"/>
                </a:lnTo>
                <a:lnTo>
                  <a:pt x="973657" y="300156"/>
                </a:lnTo>
                <a:lnTo>
                  <a:pt x="974338" y="297660"/>
                </a:lnTo>
                <a:lnTo>
                  <a:pt x="976153" y="292214"/>
                </a:lnTo>
                <a:lnTo>
                  <a:pt x="978421" y="286768"/>
                </a:lnTo>
                <a:lnTo>
                  <a:pt x="980690" y="281323"/>
                </a:lnTo>
                <a:lnTo>
                  <a:pt x="982958" y="277011"/>
                </a:lnTo>
                <a:lnTo>
                  <a:pt x="984546" y="274062"/>
                </a:lnTo>
                <a:lnTo>
                  <a:pt x="985454" y="272019"/>
                </a:lnTo>
                <a:lnTo>
                  <a:pt x="985907" y="270204"/>
                </a:lnTo>
                <a:lnTo>
                  <a:pt x="986134" y="268389"/>
                </a:lnTo>
                <a:lnTo>
                  <a:pt x="986134" y="267027"/>
                </a:lnTo>
                <a:lnTo>
                  <a:pt x="985907" y="265212"/>
                </a:lnTo>
                <a:lnTo>
                  <a:pt x="985454" y="263397"/>
                </a:lnTo>
                <a:lnTo>
                  <a:pt x="984546" y="259086"/>
                </a:lnTo>
                <a:lnTo>
                  <a:pt x="983185" y="254547"/>
                </a:lnTo>
                <a:lnTo>
                  <a:pt x="981824" y="250463"/>
                </a:lnTo>
                <a:lnTo>
                  <a:pt x="980690" y="246606"/>
                </a:lnTo>
                <a:lnTo>
                  <a:pt x="980236" y="245244"/>
                </a:lnTo>
                <a:lnTo>
                  <a:pt x="980009" y="243656"/>
                </a:lnTo>
                <a:lnTo>
                  <a:pt x="980009" y="241387"/>
                </a:lnTo>
                <a:lnTo>
                  <a:pt x="980009" y="239118"/>
                </a:lnTo>
                <a:lnTo>
                  <a:pt x="980236" y="236622"/>
                </a:lnTo>
                <a:lnTo>
                  <a:pt x="980690" y="233899"/>
                </a:lnTo>
                <a:lnTo>
                  <a:pt x="981143" y="232764"/>
                </a:lnTo>
                <a:lnTo>
                  <a:pt x="981824" y="231630"/>
                </a:lnTo>
                <a:lnTo>
                  <a:pt x="983412" y="228907"/>
                </a:lnTo>
                <a:lnTo>
                  <a:pt x="985000" y="225049"/>
                </a:lnTo>
                <a:lnTo>
                  <a:pt x="986588" y="220284"/>
                </a:lnTo>
                <a:lnTo>
                  <a:pt x="987949" y="215292"/>
                </a:lnTo>
                <a:lnTo>
                  <a:pt x="989310" y="209619"/>
                </a:lnTo>
                <a:lnTo>
                  <a:pt x="990218" y="204174"/>
                </a:lnTo>
                <a:lnTo>
                  <a:pt x="991352" y="198955"/>
                </a:lnTo>
                <a:lnTo>
                  <a:pt x="992032" y="194190"/>
                </a:lnTo>
                <a:lnTo>
                  <a:pt x="992259" y="190105"/>
                </a:lnTo>
                <a:lnTo>
                  <a:pt x="992486" y="186475"/>
                </a:lnTo>
                <a:lnTo>
                  <a:pt x="992940" y="180348"/>
                </a:lnTo>
                <a:lnTo>
                  <a:pt x="993167" y="177398"/>
                </a:lnTo>
                <a:lnTo>
                  <a:pt x="993620" y="174902"/>
                </a:lnTo>
                <a:lnTo>
                  <a:pt x="994301" y="172406"/>
                </a:lnTo>
                <a:lnTo>
                  <a:pt x="995435" y="170364"/>
                </a:lnTo>
                <a:lnTo>
                  <a:pt x="996570" y="167868"/>
                </a:lnTo>
                <a:lnTo>
                  <a:pt x="997477" y="165145"/>
                </a:lnTo>
                <a:lnTo>
                  <a:pt x="998158" y="161969"/>
                </a:lnTo>
                <a:lnTo>
                  <a:pt x="998611" y="159019"/>
                </a:lnTo>
                <a:lnTo>
                  <a:pt x="998838" y="155615"/>
                </a:lnTo>
                <a:lnTo>
                  <a:pt x="998611" y="152892"/>
                </a:lnTo>
                <a:lnTo>
                  <a:pt x="998158" y="150169"/>
                </a:lnTo>
                <a:lnTo>
                  <a:pt x="997477" y="147900"/>
                </a:lnTo>
                <a:lnTo>
                  <a:pt x="996343" y="144723"/>
                </a:lnTo>
                <a:lnTo>
                  <a:pt x="995662" y="140866"/>
                </a:lnTo>
                <a:lnTo>
                  <a:pt x="995435" y="136101"/>
                </a:lnTo>
                <a:lnTo>
                  <a:pt x="995208" y="130882"/>
                </a:lnTo>
                <a:lnTo>
                  <a:pt x="995435" y="125209"/>
                </a:lnTo>
                <a:lnTo>
                  <a:pt x="996116" y="120217"/>
                </a:lnTo>
                <a:lnTo>
                  <a:pt x="996796" y="117948"/>
                </a:lnTo>
                <a:lnTo>
                  <a:pt x="997477" y="115679"/>
                </a:lnTo>
                <a:lnTo>
                  <a:pt x="998384" y="113637"/>
                </a:lnTo>
                <a:lnTo>
                  <a:pt x="999519" y="112049"/>
                </a:lnTo>
                <a:lnTo>
                  <a:pt x="1004736" y="105241"/>
                </a:lnTo>
                <a:lnTo>
                  <a:pt x="1007459" y="101838"/>
                </a:lnTo>
                <a:lnTo>
                  <a:pt x="1010862" y="98661"/>
                </a:lnTo>
                <a:lnTo>
                  <a:pt x="1013811" y="95484"/>
                </a:lnTo>
                <a:lnTo>
                  <a:pt x="1015626" y="94350"/>
                </a:lnTo>
                <a:lnTo>
                  <a:pt x="1017440" y="93215"/>
                </a:lnTo>
                <a:lnTo>
                  <a:pt x="1019028" y="92308"/>
                </a:lnTo>
                <a:lnTo>
                  <a:pt x="1020616" y="91854"/>
                </a:lnTo>
                <a:lnTo>
                  <a:pt x="1022204" y="91173"/>
                </a:lnTo>
                <a:lnTo>
                  <a:pt x="1024019" y="91173"/>
                </a:lnTo>
                <a:lnTo>
                  <a:pt x="1033547" y="90946"/>
                </a:lnTo>
                <a:lnTo>
                  <a:pt x="1040353" y="90492"/>
                </a:lnTo>
                <a:lnTo>
                  <a:pt x="1048066" y="89812"/>
                </a:lnTo>
                <a:lnTo>
                  <a:pt x="1056233" y="88904"/>
                </a:lnTo>
                <a:lnTo>
                  <a:pt x="1064173" y="87769"/>
                </a:lnTo>
                <a:lnTo>
                  <a:pt x="1072113" y="86408"/>
                </a:lnTo>
                <a:lnTo>
                  <a:pt x="1079372" y="84593"/>
                </a:lnTo>
                <a:lnTo>
                  <a:pt x="1083229" y="83912"/>
                </a:lnTo>
                <a:lnTo>
                  <a:pt x="1087539" y="83231"/>
                </a:lnTo>
                <a:lnTo>
                  <a:pt x="1092303" y="82324"/>
                </a:lnTo>
                <a:lnTo>
                  <a:pt x="1097748" y="81870"/>
                </a:lnTo>
                <a:lnTo>
                  <a:pt x="1103192" y="81416"/>
                </a:lnTo>
                <a:lnTo>
                  <a:pt x="1109090" y="81189"/>
                </a:lnTo>
                <a:lnTo>
                  <a:pt x="1114989" y="80962"/>
                </a:lnTo>
                <a:close/>
                <a:moveTo>
                  <a:pt x="387804" y="0"/>
                </a:moveTo>
                <a:lnTo>
                  <a:pt x="393020" y="0"/>
                </a:lnTo>
                <a:lnTo>
                  <a:pt x="398463" y="454"/>
                </a:lnTo>
                <a:lnTo>
                  <a:pt x="404359" y="1134"/>
                </a:lnTo>
                <a:lnTo>
                  <a:pt x="410482" y="2268"/>
                </a:lnTo>
                <a:lnTo>
                  <a:pt x="416832" y="3402"/>
                </a:lnTo>
                <a:lnTo>
                  <a:pt x="423182" y="4989"/>
                </a:lnTo>
                <a:lnTo>
                  <a:pt x="429532" y="6803"/>
                </a:lnTo>
                <a:lnTo>
                  <a:pt x="435656" y="8844"/>
                </a:lnTo>
                <a:lnTo>
                  <a:pt x="441779" y="10885"/>
                </a:lnTo>
                <a:lnTo>
                  <a:pt x="447675" y="13379"/>
                </a:lnTo>
                <a:lnTo>
                  <a:pt x="453345" y="15874"/>
                </a:lnTo>
                <a:lnTo>
                  <a:pt x="458561" y="18595"/>
                </a:lnTo>
                <a:lnTo>
                  <a:pt x="463324" y="21543"/>
                </a:lnTo>
                <a:lnTo>
                  <a:pt x="467632" y="24264"/>
                </a:lnTo>
                <a:lnTo>
                  <a:pt x="471261" y="27212"/>
                </a:lnTo>
                <a:lnTo>
                  <a:pt x="474209" y="30613"/>
                </a:lnTo>
                <a:lnTo>
                  <a:pt x="477157" y="33788"/>
                </a:lnTo>
                <a:lnTo>
                  <a:pt x="479652" y="37416"/>
                </a:lnTo>
                <a:lnTo>
                  <a:pt x="482374" y="41498"/>
                </a:lnTo>
                <a:lnTo>
                  <a:pt x="484868" y="45807"/>
                </a:lnTo>
                <a:lnTo>
                  <a:pt x="487363" y="50115"/>
                </a:lnTo>
                <a:lnTo>
                  <a:pt x="489857" y="54877"/>
                </a:lnTo>
                <a:lnTo>
                  <a:pt x="492352" y="59639"/>
                </a:lnTo>
                <a:lnTo>
                  <a:pt x="494620" y="64628"/>
                </a:lnTo>
                <a:lnTo>
                  <a:pt x="496661" y="69844"/>
                </a:lnTo>
                <a:lnTo>
                  <a:pt x="498475" y="74832"/>
                </a:lnTo>
                <a:lnTo>
                  <a:pt x="500290" y="80275"/>
                </a:lnTo>
                <a:lnTo>
                  <a:pt x="501650" y="85264"/>
                </a:lnTo>
                <a:lnTo>
                  <a:pt x="502784" y="90706"/>
                </a:lnTo>
                <a:lnTo>
                  <a:pt x="503918" y="95695"/>
                </a:lnTo>
                <a:lnTo>
                  <a:pt x="504599" y="100684"/>
                </a:lnTo>
                <a:lnTo>
                  <a:pt x="504825" y="105899"/>
                </a:lnTo>
                <a:lnTo>
                  <a:pt x="505506" y="121999"/>
                </a:lnTo>
                <a:lnTo>
                  <a:pt x="505279" y="132657"/>
                </a:lnTo>
                <a:lnTo>
                  <a:pt x="505279" y="138553"/>
                </a:lnTo>
                <a:lnTo>
                  <a:pt x="504825" y="140367"/>
                </a:lnTo>
                <a:lnTo>
                  <a:pt x="506186" y="140367"/>
                </a:lnTo>
                <a:lnTo>
                  <a:pt x="508907" y="140367"/>
                </a:lnTo>
                <a:lnTo>
                  <a:pt x="510722" y="140367"/>
                </a:lnTo>
                <a:lnTo>
                  <a:pt x="512536" y="140821"/>
                </a:lnTo>
                <a:lnTo>
                  <a:pt x="514350" y="141274"/>
                </a:lnTo>
                <a:lnTo>
                  <a:pt x="516165" y="141955"/>
                </a:lnTo>
                <a:lnTo>
                  <a:pt x="516845" y="142862"/>
                </a:lnTo>
                <a:lnTo>
                  <a:pt x="517299" y="143996"/>
                </a:lnTo>
                <a:lnTo>
                  <a:pt x="517979" y="145356"/>
                </a:lnTo>
                <a:lnTo>
                  <a:pt x="518659" y="147170"/>
                </a:lnTo>
                <a:lnTo>
                  <a:pt x="519340" y="151252"/>
                </a:lnTo>
                <a:lnTo>
                  <a:pt x="520020" y="155787"/>
                </a:lnTo>
                <a:lnTo>
                  <a:pt x="520700" y="160776"/>
                </a:lnTo>
                <a:lnTo>
                  <a:pt x="520700" y="166219"/>
                </a:lnTo>
                <a:lnTo>
                  <a:pt x="520474" y="171207"/>
                </a:lnTo>
                <a:lnTo>
                  <a:pt x="519793" y="175743"/>
                </a:lnTo>
                <a:lnTo>
                  <a:pt x="519340" y="178010"/>
                </a:lnTo>
                <a:lnTo>
                  <a:pt x="518659" y="180505"/>
                </a:lnTo>
                <a:lnTo>
                  <a:pt x="515711" y="187081"/>
                </a:lnTo>
                <a:lnTo>
                  <a:pt x="512309" y="194564"/>
                </a:lnTo>
                <a:lnTo>
                  <a:pt x="508227" y="201821"/>
                </a:lnTo>
                <a:lnTo>
                  <a:pt x="503918" y="208624"/>
                </a:lnTo>
                <a:lnTo>
                  <a:pt x="499609" y="214746"/>
                </a:lnTo>
                <a:lnTo>
                  <a:pt x="497568" y="217014"/>
                </a:lnTo>
                <a:lnTo>
                  <a:pt x="495754" y="219055"/>
                </a:lnTo>
                <a:lnTo>
                  <a:pt x="494166" y="220415"/>
                </a:lnTo>
                <a:lnTo>
                  <a:pt x="493032" y="221096"/>
                </a:lnTo>
                <a:lnTo>
                  <a:pt x="491672" y="221549"/>
                </a:lnTo>
                <a:lnTo>
                  <a:pt x="490765" y="222003"/>
                </a:lnTo>
                <a:lnTo>
                  <a:pt x="489631" y="223137"/>
                </a:lnTo>
                <a:lnTo>
                  <a:pt x="488950" y="224044"/>
                </a:lnTo>
                <a:lnTo>
                  <a:pt x="487363" y="226765"/>
                </a:lnTo>
                <a:lnTo>
                  <a:pt x="486229" y="229713"/>
                </a:lnTo>
                <a:lnTo>
                  <a:pt x="484188" y="236062"/>
                </a:lnTo>
                <a:lnTo>
                  <a:pt x="482827" y="238783"/>
                </a:lnTo>
                <a:lnTo>
                  <a:pt x="481693" y="241504"/>
                </a:lnTo>
                <a:lnTo>
                  <a:pt x="480559" y="243772"/>
                </a:lnTo>
                <a:lnTo>
                  <a:pt x="479652" y="246267"/>
                </a:lnTo>
                <a:lnTo>
                  <a:pt x="478972" y="248534"/>
                </a:lnTo>
                <a:lnTo>
                  <a:pt x="478518" y="250802"/>
                </a:lnTo>
                <a:lnTo>
                  <a:pt x="478065" y="256017"/>
                </a:lnTo>
                <a:lnTo>
                  <a:pt x="477157" y="262820"/>
                </a:lnTo>
                <a:lnTo>
                  <a:pt x="476250" y="268263"/>
                </a:lnTo>
                <a:lnTo>
                  <a:pt x="475797" y="275746"/>
                </a:lnTo>
                <a:lnTo>
                  <a:pt x="474209" y="294341"/>
                </a:lnTo>
                <a:lnTo>
                  <a:pt x="473302" y="311802"/>
                </a:lnTo>
                <a:lnTo>
                  <a:pt x="472849" y="317924"/>
                </a:lnTo>
                <a:lnTo>
                  <a:pt x="472395" y="321326"/>
                </a:lnTo>
                <a:lnTo>
                  <a:pt x="472168" y="322913"/>
                </a:lnTo>
                <a:lnTo>
                  <a:pt x="472849" y="323593"/>
                </a:lnTo>
                <a:lnTo>
                  <a:pt x="473302" y="324500"/>
                </a:lnTo>
                <a:lnTo>
                  <a:pt x="474209" y="324727"/>
                </a:lnTo>
                <a:lnTo>
                  <a:pt x="475343" y="325181"/>
                </a:lnTo>
                <a:lnTo>
                  <a:pt x="476250" y="325634"/>
                </a:lnTo>
                <a:lnTo>
                  <a:pt x="477157" y="326768"/>
                </a:lnTo>
                <a:lnTo>
                  <a:pt x="478065" y="327902"/>
                </a:lnTo>
                <a:lnTo>
                  <a:pt x="478518" y="330623"/>
                </a:lnTo>
                <a:lnTo>
                  <a:pt x="479425" y="333798"/>
                </a:lnTo>
                <a:lnTo>
                  <a:pt x="480559" y="342188"/>
                </a:lnTo>
                <a:lnTo>
                  <a:pt x="481466" y="350805"/>
                </a:lnTo>
                <a:lnTo>
                  <a:pt x="481693" y="357608"/>
                </a:lnTo>
                <a:lnTo>
                  <a:pt x="481693" y="358969"/>
                </a:lnTo>
                <a:lnTo>
                  <a:pt x="481920" y="359876"/>
                </a:lnTo>
                <a:lnTo>
                  <a:pt x="482827" y="361916"/>
                </a:lnTo>
                <a:lnTo>
                  <a:pt x="484188" y="363731"/>
                </a:lnTo>
                <a:lnTo>
                  <a:pt x="485775" y="365545"/>
                </a:lnTo>
                <a:lnTo>
                  <a:pt x="487363" y="367586"/>
                </a:lnTo>
                <a:lnTo>
                  <a:pt x="489177" y="370080"/>
                </a:lnTo>
                <a:lnTo>
                  <a:pt x="491218" y="373028"/>
                </a:lnTo>
                <a:lnTo>
                  <a:pt x="493032" y="377110"/>
                </a:lnTo>
                <a:lnTo>
                  <a:pt x="495074" y="382099"/>
                </a:lnTo>
                <a:lnTo>
                  <a:pt x="498249" y="387994"/>
                </a:lnTo>
                <a:lnTo>
                  <a:pt x="501877" y="394571"/>
                </a:lnTo>
                <a:lnTo>
                  <a:pt x="506413" y="401147"/>
                </a:lnTo>
                <a:lnTo>
                  <a:pt x="511175" y="407950"/>
                </a:lnTo>
                <a:lnTo>
                  <a:pt x="516391" y="414299"/>
                </a:lnTo>
                <a:lnTo>
                  <a:pt x="519113" y="417247"/>
                </a:lnTo>
                <a:lnTo>
                  <a:pt x="521834" y="419968"/>
                </a:lnTo>
                <a:lnTo>
                  <a:pt x="524783" y="422463"/>
                </a:lnTo>
                <a:lnTo>
                  <a:pt x="527277" y="424730"/>
                </a:lnTo>
                <a:lnTo>
                  <a:pt x="534988" y="430399"/>
                </a:lnTo>
                <a:lnTo>
                  <a:pt x="545874" y="437883"/>
                </a:lnTo>
                <a:lnTo>
                  <a:pt x="573088" y="456477"/>
                </a:lnTo>
                <a:lnTo>
                  <a:pt x="598034" y="473031"/>
                </a:lnTo>
                <a:lnTo>
                  <a:pt x="606652" y="478700"/>
                </a:lnTo>
                <a:lnTo>
                  <a:pt x="610734" y="481195"/>
                </a:lnTo>
                <a:lnTo>
                  <a:pt x="612775" y="482329"/>
                </a:lnTo>
                <a:lnTo>
                  <a:pt x="615497" y="484369"/>
                </a:lnTo>
                <a:lnTo>
                  <a:pt x="618899" y="486864"/>
                </a:lnTo>
                <a:lnTo>
                  <a:pt x="622300" y="489812"/>
                </a:lnTo>
                <a:lnTo>
                  <a:pt x="625475" y="493213"/>
                </a:lnTo>
                <a:lnTo>
                  <a:pt x="627063" y="495027"/>
                </a:lnTo>
                <a:lnTo>
                  <a:pt x="628197" y="496841"/>
                </a:lnTo>
                <a:lnTo>
                  <a:pt x="629558" y="498656"/>
                </a:lnTo>
                <a:lnTo>
                  <a:pt x="630238" y="500696"/>
                </a:lnTo>
                <a:lnTo>
                  <a:pt x="631145" y="502511"/>
                </a:lnTo>
                <a:lnTo>
                  <a:pt x="631372" y="504551"/>
                </a:lnTo>
                <a:lnTo>
                  <a:pt x="634320" y="540607"/>
                </a:lnTo>
                <a:lnTo>
                  <a:pt x="640670" y="611131"/>
                </a:lnTo>
                <a:lnTo>
                  <a:pt x="644299" y="649227"/>
                </a:lnTo>
                <a:lnTo>
                  <a:pt x="647474" y="683696"/>
                </a:lnTo>
                <a:lnTo>
                  <a:pt x="650649" y="710227"/>
                </a:lnTo>
                <a:lnTo>
                  <a:pt x="651783" y="719071"/>
                </a:lnTo>
                <a:lnTo>
                  <a:pt x="652917" y="724967"/>
                </a:lnTo>
                <a:lnTo>
                  <a:pt x="654504" y="733357"/>
                </a:lnTo>
                <a:lnTo>
                  <a:pt x="656091" y="743788"/>
                </a:lnTo>
                <a:lnTo>
                  <a:pt x="657679" y="755353"/>
                </a:lnTo>
                <a:lnTo>
                  <a:pt x="659267" y="767145"/>
                </a:lnTo>
                <a:lnTo>
                  <a:pt x="660400" y="778710"/>
                </a:lnTo>
                <a:lnTo>
                  <a:pt x="661308" y="788688"/>
                </a:lnTo>
                <a:lnTo>
                  <a:pt x="661761" y="797305"/>
                </a:lnTo>
                <a:lnTo>
                  <a:pt x="661988" y="802974"/>
                </a:lnTo>
                <a:lnTo>
                  <a:pt x="662215" y="805922"/>
                </a:lnTo>
                <a:lnTo>
                  <a:pt x="662668" y="810230"/>
                </a:lnTo>
                <a:lnTo>
                  <a:pt x="664256" y="822475"/>
                </a:lnTo>
                <a:lnTo>
                  <a:pt x="669018" y="855810"/>
                </a:lnTo>
                <a:lnTo>
                  <a:pt x="673781" y="889598"/>
                </a:lnTo>
                <a:lnTo>
                  <a:pt x="675368" y="902523"/>
                </a:lnTo>
                <a:lnTo>
                  <a:pt x="675822" y="907285"/>
                </a:lnTo>
                <a:lnTo>
                  <a:pt x="676049" y="910687"/>
                </a:lnTo>
                <a:lnTo>
                  <a:pt x="676049" y="915902"/>
                </a:lnTo>
                <a:lnTo>
                  <a:pt x="676729" y="920665"/>
                </a:lnTo>
                <a:lnTo>
                  <a:pt x="677183" y="925653"/>
                </a:lnTo>
                <a:lnTo>
                  <a:pt x="677863" y="930189"/>
                </a:lnTo>
                <a:lnTo>
                  <a:pt x="678770" y="933817"/>
                </a:lnTo>
                <a:lnTo>
                  <a:pt x="679677" y="937445"/>
                </a:lnTo>
                <a:lnTo>
                  <a:pt x="680811" y="940166"/>
                </a:lnTo>
                <a:lnTo>
                  <a:pt x="681718" y="942207"/>
                </a:lnTo>
                <a:lnTo>
                  <a:pt x="682625" y="944475"/>
                </a:lnTo>
                <a:lnTo>
                  <a:pt x="683533" y="947650"/>
                </a:lnTo>
                <a:lnTo>
                  <a:pt x="684213" y="951505"/>
                </a:lnTo>
                <a:lnTo>
                  <a:pt x="684893" y="955360"/>
                </a:lnTo>
                <a:lnTo>
                  <a:pt x="686027" y="963296"/>
                </a:lnTo>
                <a:lnTo>
                  <a:pt x="686254" y="969419"/>
                </a:lnTo>
                <a:lnTo>
                  <a:pt x="686708" y="972820"/>
                </a:lnTo>
                <a:lnTo>
                  <a:pt x="688068" y="979170"/>
                </a:lnTo>
                <a:lnTo>
                  <a:pt x="692377" y="997538"/>
                </a:lnTo>
                <a:lnTo>
                  <a:pt x="694418" y="1007969"/>
                </a:lnTo>
                <a:lnTo>
                  <a:pt x="696459" y="1018173"/>
                </a:lnTo>
                <a:lnTo>
                  <a:pt x="697593" y="1027924"/>
                </a:lnTo>
                <a:lnTo>
                  <a:pt x="698274" y="1032233"/>
                </a:lnTo>
                <a:lnTo>
                  <a:pt x="698274" y="1036315"/>
                </a:lnTo>
                <a:lnTo>
                  <a:pt x="698500" y="1041303"/>
                </a:lnTo>
                <a:lnTo>
                  <a:pt x="699181" y="1048787"/>
                </a:lnTo>
                <a:lnTo>
                  <a:pt x="701675" y="1069195"/>
                </a:lnTo>
                <a:lnTo>
                  <a:pt x="705304" y="1095047"/>
                </a:lnTo>
                <a:lnTo>
                  <a:pt x="709386" y="1123165"/>
                </a:lnTo>
                <a:lnTo>
                  <a:pt x="716643" y="1174641"/>
                </a:lnTo>
                <a:lnTo>
                  <a:pt x="718911" y="1192102"/>
                </a:lnTo>
                <a:lnTo>
                  <a:pt x="719818" y="1197091"/>
                </a:lnTo>
                <a:lnTo>
                  <a:pt x="719818" y="1199585"/>
                </a:lnTo>
                <a:lnTo>
                  <a:pt x="719365" y="1201626"/>
                </a:lnTo>
                <a:lnTo>
                  <a:pt x="719365" y="1203667"/>
                </a:lnTo>
                <a:lnTo>
                  <a:pt x="719138" y="1206842"/>
                </a:lnTo>
                <a:lnTo>
                  <a:pt x="718911" y="1207975"/>
                </a:lnTo>
                <a:lnTo>
                  <a:pt x="718458" y="1208882"/>
                </a:lnTo>
                <a:lnTo>
                  <a:pt x="717324" y="1209109"/>
                </a:lnTo>
                <a:lnTo>
                  <a:pt x="715963" y="1209109"/>
                </a:lnTo>
                <a:lnTo>
                  <a:pt x="715736" y="1209109"/>
                </a:lnTo>
                <a:lnTo>
                  <a:pt x="715056" y="1209336"/>
                </a:lnTo>
                <a:lnTo>
                  <a:pt x="714829" y="1210016"/>
                </a:lnTo>
                <a:lnTo>
                  <a:pt x="714602" y="1211604"/>
                </a:lnTo>
                <a:lnTo>
                  <a:pt x="714602" y="1213418"/>
                </a:lnTo>
                <a:lnTo>
                  <a:pt x="715056" y="1218407"/>
                </a:lnTo>
                <a:lnTo>
                  <a:pt x="716190" y="1224302"/>
                </a:lnTo>
                <a:lnTo>
                  <a:pt x="718458" y="1235867"/>
                </a:lnTo>
                <a:lnTo>
                  <a:pt x="719365" y="1240176"/>
                </a:lnTo>
                <a:lnTo>
                  <a:pt x="719818" y="1242444"/>
                </a:lnTo>
                <a:lnTo>
                  <a:pt x="719365" y="1243804"/>
                </a:lnTo>
                <a:lnTo>
                  <a:pt x="719138" y="1244938"/>
                </a:lnTo>
                <a:lnTo>
                  <a:pt x="718231" y="1247886"/>
                </a:lnTo>
                <a:lnTo>
                  <a:pt x="716870" y="1251061"/>
                </a:lnTo>
                <a:lnTo>
                  <a:pt x="722540" y="1277365"/>
                </a:lnTo>
                <a:lnTo>
                  <a:pt x="726395" y="1297094"/>
                </a:lnTo>
                <a:lnTo>
                  <a:pt x="727529" y="1305031"/>
                </a:lnTo>
                <a:lnTo>
                  <a:pt x="727983" y="1309566"/>
                </a:lnTo>
                <a:lnTo>
                  <a:pt x="727756" y="1311380"/>
                </a:lnTo>
                <a:lnTo>
                  <a:pt x="727302" y="1314101"/>
                </a:lnTo>
                <a:lnTo>
                  <a:pt x="725715" y="1322038"/>
                </a:lnTo>
                <a:lnTo>
                  <a:pt x="723447" y="1332242"/>
                </a:lnTo>
                <a:lnTo>
                  <a:pt x="720725" y="1343127"/>
                </a:lnTo>
                <a:lnTo>
                  <a:pt x="717777" y="1354012"/>
                </a:lnTo>
                <a:lnTo>
                  <a:pt x="714602" y="1363763"/>
                </a:lnTo>
                <a:lnTo>
                  <a:pt x="712334" y="1371699"/>
                </a:lnTo>
                <a:lnTo>
                  <a:pt x="710293" y="1376461"/>
                </a:lnTo>
                <a:lnTo>
                  <a:pt x="708706" y="1379183"/>
                </a:lnTo>
                <a:lnTo>
                  <a:pt x="707118" y="1382131"/>
                </a:lnTo>
                <a:lnTo>
                  <a:pt x="705077" y="1384625"/>
                </a:lnTo>
                <a:lnTo>
                  <a:pt x="702583" y="1387119"/>
                </a:lnTo>
                <a:lnTo>
                  <a:pt x="699408" y="1389614"/>
                </a:lnTo>
                <a:lnTo>
                  <a:pt x="696233" y="1392108"/>
                </a:lnTo>
                <a:lnTo>
                  <a:pt x="692377" y="1394376"/>
                </a:lnTo>
                <a:lnTo>
                  <a:pt x="688068" y="1396644"/>
                </a:lnTo>
                <a:lnTo>
                  <a:pt x="683759" y="1398911"/>
                </a:lnTo>
                <a:lnTo>
                  <a:pt x="679677" y="1401632"/>
                </a:lnTo>
                <a:lnTo>
                  <a:pt x="675822" y="1404127"/>
                </a:lnTo>
                <a:lnTo>
                  <a:pt x="672193" y="1406394"/>
                </a:lnTo>
                <a:lnTo>
                  <a:pt x="668111" y="1408662"/>
                </a:lnTo>
                <a:lnTo>
                  <a:pt x="666070" y="1409342"/>
                </a:lnTo>
                <a:lnTo>
                  <a:pt x="663802" y="1410249"/>
                </a:lnTo>
                <a:lnTo>
                  <a:pt x="661534" y="1410930"/>
                </a:lnTo>
                <a:lnTo>
                  <a:pt x="658813" y="1411383"/>
                </a:lnTo>
                <a:lnTo>
                  <a:pt x="656318" y="1411610"/>
                </a:lnTo>
                <a:lnTo>
                  <a:pt x="653597" y="1411610"/>
                </a:lnTo>
                <a:lnTo>
                  <a:pt x="648381" y="1411837"/>
                </a:lnTo>
                <a:lnTo>
                  <a:pt x="643391" y="1412290"/>
                </a:lnTo>
                <a:lnTo>
                  <a:pt x="635454" y="1412971"/>
                </a:lnTo>
                <a:lnTo>
                  <a:pt x="632052" y="1413197"/>
                </a:lnTo>
                <a:lnTo>
                  <a:pt x="629558" y="1413197"/>
                </a:lnTo>
                <a:lnTo>
                  <a:pt x="628424" y="1412971"/>
                </a:lnTo>
                <a:lnTo>
                  <a:pt x="627743" y="1412744"/>
                </a:lnTo>
                <a:lnTo>
                  <a:pt x="627290" y="1412290"/>
                </a:lnTo>
                <a:lnTo>
                  <a:pt x="626836" y="1411610"/>
                </a:lnTo>
                <a:lnTo>
                  <a:pt x="626156" y="1410476"/>
                </a:lnTo>
                <a:lnTo>
                  <a:pt x="625929" y="1409116"/>
                </a:lnTo>
                <a:lnTo>
                  <a:pt x="625929" y="1407982"/>
                </a:lnTo>
                <a:lnTo>
                  <a:pt x="626156" y="1406848"/>
                </a:lnTo>
                <a:lnTo>
                  <a:pt x="626836" y="1405941"/>
                </a:lnTo>
                <a:lnTo>
                  <a:pt x="627517" y="1404807"/>
                </a:lnTo>
                <a:lnTo>
                  <a:pt x="629104" y="1402993"/>
                </a:lnTo>
                <a:lnTo>
                  <a:pt x="630691" y="1401632"/>
                </a:lnTo>
                <a:lnTo>
                  <a:pt x="632279" y="1400499"/>
                </a:lnTo>
                <a:lnTo>
                  <a:pt x="634093" y="1399591"/>
                </a:lnTo>
                <a:lnTo>
                  <a:pt x="633186" y="1398684"/>
                </a:lnTo>
                <a:lnTo>
                  <a:pt x="630691" y="1397551"/>
                </a:lnTo>
                <a:lnTo>
                  <a:pt x="629104" y="1396644"/>
                </a:lnTo>
                <a:lnTo>
                  <a:pt x="627290" y="1395963"/>
                </a:lnTo>
                <a:lnTo>
                  <a:pt x="625475" y="1395736"/>
                </a:lnTo>
                <a:lnTo>
                  <a:pt x="623434" y="1395510"/>
                </a:lnTo>
                <a:lnTo>
                  <a:pt x="622527" y="1395283"/>
                </a:lnTo>
                <a:lnTo>
                  <a:pt x="621620" y="1395056"/>
                </a:lnTo>
                <a:lnTo>
                  <a:pt x="620940" y="1394376"/>
                </a:lnTo>
                <a:lnTo>
                  <a:pt x="620486" y="1393696"/>
                </a:lnTo>
                <a:lnTo>
                  <a:pt x="619352" y="1392108"/>
                </a:lnTo>
                <a:lnTo>
                  <a:pt x="618899" y="1390067"/>
                </a:lnTo>
                <a:lnTo>
                  <a:pt x="618899" y="1387800"/>
                </a:lnTo>
                <a:lnTo>
                  <a:pt x="619125" y="1385986"/>
                </a:lnTo>
                <a:lnTo>
                  <a:pt x="619579" y="1385079"/>
                </a:lnTo>
                <a:lnTo>
                  <a:pt x="620486" y="1384398"/>
                </a:lnTo>
                <a:lnTo>
                  <a:pt x="620940" y="1383718"/>
                </a:lnTo>
                <a:lnTo>
                  <a:pt x="621847" y="1383491"/>
                </a:lnTo>
                <a:lnTo>
                  <a:pt x="623888" y="1382811"/>
                </a:lnTo>
                <a:lnTo>
                  <a:pt x="625702" y="1382131"/>
                </a:lnTo>
                <a:lnTo>
                  <a:pt x="629331" y="1380090"/>
                </a:lnTo>
                <a:lnTo>
                  <a:pt x="632279" y="1377822"/>
                </a:lnTo>
                <a:lnTo>
                  <a:pt x="634320" y="1375781"/>
                </a:lnTo>
                <a:lnTo>
                  <a:pt x="634774" y="1374421"/>
                </a:lnTo>
                <a:lnTo>
                  <a:pt x="635000" y="1373287"/>
                </a:lnTo>
                <a:lnTo>
                  <a:pt x="634774" y="1371473"/>
                </a:lnTo>
                <a:lnTo>
                  <a:pt x="634320" y="1369659"/>
                </a:lnTo>
                <a:lnTo>
                  <a:pt x="632733" y="1366030"/>
                </a:lnTo>
                <a:lnTo>
                  <a:pt x="631825" y="1362856"/>
                </a:lnTo>
                <a:lnTo>
                  <a:pt x="631599" y="1359908"/>
                </a:lnTo>
                <a:lnTo>
                  <a:pt x="631599" y="1354919"/>
                </a:lnTo>
                <a:lnTo>
                  <a:pt x="632279" y="1340859"/>
                </a:lnTo>
                <a:lnTo>
                  <a:pt x="632733" y="1332923"/>
                </a:lnTo>
                <a:lnTo>
                  <a:pt x="633413" y="1325666"/>
                </a:lnTo>
                <a:lnTo>
                  <a:pt x="634093" y="1319317"/>
                </a:lnTo>
                <a:lnTo>
                  <a:pt x="634774" y="1315235"/>
                </a:lnTo>
                <a:lnTo>
                  <a:pt x="635681" y="1311834"/>
                </a:lnTo>
                <a:lnTo>
                  <a:pt x="636134" y="1308432"/>
                </a:lnTo>
                <a:lnTo>
                  <a:pt x="636361" y="1304804"/>
                </a:lnTo>
                <a:lnTo>
                  <a:pt x="636588" y="1301176"/>
                </a:lnTo>
                <a:lnTo>
                  <a:pt x="636361" y="1297547"/>
                </a:lnTo>
                <a:lnTo>
                  <a:pt x="636134" y="1293919"/>
                </a:lnTo>
                <a:lnTo>
                  <a:pt x="635454" y="1290291"/>
                </a:lnTo>
                <a:lnTo>
                  <a:pt x="634320" y="1287116"/>
                </a:lnTo>
                <a:lnTo>
                  <a:pt x="633867" y="1285529"/>
                </a:lnTo>
                <a:lnTo>
                  <a:pt x="633640" y="1283488"/>
                </a:lnTo>
                <a:lnTo>
                  <a:pt x="632733" y="1278953"/>
                </a:lnTo>
                <a:lnTo>
                  <a:pt x="632733" y="1273964"/>
                </a:lnTo>
                <a:lnTo>
                  <a:pt x="632733" y="1268522"/>
                </a:lnTo>
                <a:lnTo>
                  <a:pt x="633186" y="1259224"/>
                </a:lnTo>
                <a:lnTo>
                  <a:pt x="633413" y="1253782"/>
                </a:lnTo>
                <a:lnTo>
                  <a:pt x="633413" y="1252875"/>
                </a:lnTo>
                <a:lnTo>
                  <a:pt x="632733" y="1252194"/>
                </a:lnTo>
                <a:lnTo>
                  <a:pt x="632279" y="1251287"/>
                </a:lnTo>
                <a:lnTo>
                  <a:pt x="631825" y="1251061"/>
                </a:lnTo>
                <a:lnTo>
                  <a:pt x="630238" y="1250607"/>
                </a:lnTo>
                <a:lnTo>
                  <a:pt x="628877" y="1250380"/>
                </a:lnTo>
                <a:lnTo>
                  <a:pt x="628197" y="1250154"/>
                </a:lnTo>
                <a:lnTo>
                  <a:pt x="627743" y="1249700"/>
                </a:lnTo>
                <a:lnTo>
                  <a:pt x="627063" y="1248339"/>
                </a:lnTo>
                <a:lnTo>
                  <a:pt x="626156" y="1246299"/>
                </a:lnTo>
                <a:lnTo>
                  <a:pt x="625249" y="1244031"/>
                </a:lnTo>
                <a:lnTo>
                  <a:pt x="623888" y="1239496"/>
                </a:lnTo>
                <a:lnTo>
                  <a:pt x="623434" y="1237455"/>
                </a:lnTo>
                <a:lnTo>
                  <a:pt x="619806" y="1238362"/>
                </a:lnTo>
                <a:lnTo>
                  <a:pt x="612095" y="1207975"/>
                </a:lnTo>
                <a:lnTo>
                  <a:pt x="611868" y="1209336"/>
                </a:lnTo>
                <a:lnTo>
                  <a:pt x="610961" y="1213871"/>
                </a:lnTo>
                <a:lnTo>
                  <a:pt x="610734" y="1217726"/>
                </a:lnTo>
                <a:lnTo>
                  <a:pt x="610508" y="1222262"/>
                </a:lnTo>
                <a:lnTo>
                  <a:pt x="610508" y="1227704"/>
                </a:lnTo>
                <a:lnTo>
                  <a:pt x="610508" y="1234280"/>
                </a:lnTo>
                <a:lnTo>
                  <a:pt x="610961" y="1242897"/>
                </a:lnTo>
                <a:lnTo>
                  <a:pt x="611868" y="1253782"/>
                </a:lnTo>
                <a:lnTo>
                  <a:pt x="613683" y="1278272"/>
                </a:lnTo>
                <a:lnTo>
                  <a:pt x="615270" y="1299362"/>
                </a:lnTo>
                <a:lnTo>
                  <a:pt x="616177" y="1309793"/>
                </a:lnTo>
                <a:lnTo>
                  <a:pt x="616177" y="1311153"/>
                </a:lnTo>
                <a:lnTo>
                  <a:pt x="615497" y="1312060"/>
                </a:lnTo>
                <a:lnTo>
                  <a:pt x="614817" y="1313194"/>
                </a:lnTo>
                <a:lnTo>
                  <a:pt x="614136" y="1313874"/>
                </a:lnTo>
                <a:lnTo>
                  <a:pt x="612775" y="1315235"/>
                </a:lnTo>
                <a:lnTo>
                  <a:pt x="612095" y="1315689"/>
                </a:lnTo>
                <a:lnTo>
                  <a:pt x="611188" y="1369659"/>
                </a:lnTo>
                <a:lnTo>
                  <a:pt x="610281" y="1410023"/>
                </a:lnTo>
                <a:lnTo>
                  <a:pt x="610054" y="1425669"/>
                </a:lnTo>
                <a:lnTo>
                  <a:pt x="609600" y="1435194"/>
                </a:lnTo>
                <a:lnTo>
                  <a:pt x="605972" y="1492792"/>
                </a:lnTo>
                <a:lnTo>
                  <a:pt x="603477" y="1533383"/>
                </a:lnTo>
                <a:lnTo>
                  <a:pt x="602343" y="1552431"/>
                </a:lnTo>
                <a:lnTo>
                  <a:pt x="601663" y="1569438"/>
                </a:lnTo>
                <a:lnTo>
                  <a:pt x="601436" y="1585992"/>
                </a:lnTo>
                <a:lnTo>
                  <a:pt x="600983" y="1603680"/>
                </a:lnTo>
                <a:lnTo>
                  <a:pt x="600302" y="1640642"/>
                </a:lnTo>
                <a:lnTo>
                  <a:pt x="600075" y="1657876"/>
                </a:lnTo>
                <a:lnTo>
                  <a:pt x="599622" y="1672843"/>
                </a:lnTo>
                <a:lnTo>
                  <a:pt x="598941" y="1685088"/>
                </a:lnTo>
                <a:lnTo>
                  <a:pt x="598034" y="1689623"/>
                </a:lnTo>
                <a:lnTo>
                  <a:pt x="597581" y="1693478"/>
                </a:lnTo>
                <a:lnTo>
                  <a:pt x="590777" y="1726133"/>
                </a:lnTo>
                <a:lnTo>
                  <a:pt x="579665" y="1783731"/>
                </a:lnTo>
                <a:lnTo>
                  <a:pt x="573995" y="1814571"/>
                </a:lnTo>
                <a:lnTo>
                  <a:pt x="569006" y="1841783"/>
                </a:lnTo>
                <a:lnTo>
                  <a:pt x="565604" y="1863098"/>
                </a:lnTo>
                <a:lnTo>
                  <a:pt x="564697" y="1870355"/>
                </a:lnTo>
                <a:lnTo>
                  <a:pt x="564470" y="1875344"/>
                </a:lnTo>
                <a:lnTo>
                  <a:pt x="564016" y="1890990"/>
                </a:lnTo>
                <a:lnTo>
                  <a:pt x="562429" y="1921604"/>
                </a:lnTo>
                <a:lnTo>
                  <a:pt x="558120" y="2007774"/>
                </a:lnTo>
                <a:lnTo>
                  <a:pt x="555625" y="2053127"/>
                </a:lnTo>
                <a:lnTo>
                  <a:pt x="553131" y="2092811"/>
                </a:lnTo>
                <a:lnTo>
                  <a:pt x="551090" y="2122290"/>
                </a:lnTo>
                <a:lnTo>
                  <a:pt x="550183" y="2131134"/>
                </a:lnTo>
                <a:lnTo>
                  <a:pt x="549729" y="2135669"/>
                </a:lnTo>
                <a:lnTo>
                  <a:pt x="549502" y="2137937"/>
                </a:lnTo>
                <a:lnTo>
                  <a:pt x="549729" y="2140205"/>
                </a:lnTo>
                <a:lnTo>
                  <a:pt x="550409" y="2142926"/>
                </a:lnTo>
                <a:lnTo>
                  <a:pt x="551316" y="2145874"/>
                </a:lnTo>
                <a:lnTo>
                  <a:pt x="552450" y="2148822"/>
                </a:lnTo>
                <a:lnTo>
                  <a:pt x="554038" y="2152223"/>
                </a:lnTo>
                <a:lnTo>
                  <a:pt x="557440" y="2158799"/>
                </a:lnTo>
                <a:lnTo>
                  <a:pt x="564697" y="2172405"/>
                </a:lnTo>
                <a:lnTo>
                  <a:pt x="567645" y="2178755"/>
                </a:lnTo>
                <a:lnTo>
                  <a:pt x="569006" y="2181703"/>
                </a:lnTo>
                <a:lnTo>
                  <a:pt x="569686" y="2184651"/>
                </a:lnTo>
                <a:lnTo>
                  <a:pt x="571727" y="2191454"/>
                </a:lnTo>
                <a:lnTo>
                  <a:pt x="575129" y="2200524"/>
                </a:lnTo>
                <a:lnTo>
                  <a:pt x="582613" y="2222067"/>
                </a:lnTo>
                <a:lnTo>
                  <a:pt x="589870" y="2242249"/>
                </a:lnTo>
                <a:lnTo>
                  <a:pt x="592138" y="2249959"/>
                </a:lnTo>
                <a:lnTo>
                  <a:pt x="593272" y="2254494"/>
                </a:lnTo>
                <a:lnTo>
                  <a:pt x="593725" y="2255855"/>
                </a:lnTo>
                <a:lnTo>
                  <a:pt x="594406" y="2256988"/>
                </a:lnTo>
                <a:lnTo>
                  <a:pt x="595086" y="2258349"/>
                </a:lnTo>
                <a:lnTo>
                  <a:pt x="595766" y="2259483"/>
                </a:lnTo>
                <a:lnTo>
                  <a:pt x="598488" y="2261524"/>
                </a:lnTo>
                <a:lnTo>
                  <a:pt x="601209" y="2263565"/>
                </a:lnTo>
                <a:lnTo>
                  <a:pt x="608467" y="2268100"/>
                </a:lnTo>
                <a:lnTo>
                  <a:pt x="612549" y="2271048"/>
                </a:lnTo>
                <a:lnTo>
                  <a:pt x="617084" y="2273996"/>
                </a:lnTo>
                <a:lnTo>
                  <a:pt x="619579" y="2276037"/>
                </a:lnTo>
                <a:lnTo>
                  <a:pt x="623434" y="2278078"/>
                </a:lnTo>
                <a:lnTo>
                  <a:pt x="627970" y="2280345"/>
                </a:lnTo>
                <a:lnTo>
                  <a:pt x="633186" y="2282840"/>
                </a:lnTo>
                <a:lnTo>
                  <a:pt x="644979" y="2287828"/>
                </a:lnTo>
                <a:lnTo>
                  <a:pt x="658133" y="2293044"/>
                </a:lnTo>
                <a:lnTo>
                  <a:pt x="671286" y="2297579"/>
                </a:lnTo>
                <a:lnTo>
                  <a:pt x="683986" y="2301661"/>
                </a:lnTo>
                <a:lnTo>
                  <a:pt x="689656" y="2303022"/>
                </a:lnTo>
                <a:lnTo>
                  <a:pt x="694645" y="2304382"/>
                </a:lnTo>
                <a:lnTo>
                  <a:pt x="699181" y="2305063"/>
                </a:lnTo>
                <a:lnTo>
                  <a:pt x="702809" y="2305743"/>
                </a:lnTo>
                <a:lnTo>
                  <a:pt x="709159" y="2305970"/>
                </a:lnTo>
                <a:lnTo>
                  <a:pt x="714829" y="2306196"/>
                </a:lnTo>
                <a:lnTo>
                  <a:pt x="725715" y="2305970"/>
                </a:lnTo>
                <a:lnTo>
                  <a:pt x="730704" y="2305970"/>
                </a:lnTo>
                <a:lnTo>
                  <a:pt x="735013" y="2305970"/>
                </a:lnTo>
                <a:lnTo>
                  <a:pt x="738642" y="2306196"/>
                </a:lnTo>
                <a:lnTo>
                  <a:pt x="742043" y="2306877"/>
                </a:lnTo>
                <a:lnTo>
                  <a:pt x="744765" y="2308237"/>
                </a:lnTo>
                <a:lnTo>
                  <a:pt x="747259" y="2309598"/>
                </a:lnTo>
                <a:lnTo>
                  <a:pt x="749301" y="2311412"/>
                </a:lnTo>
                <a:lnTo>
                  <a:pt x="751115" y="2313453"/>
                </a:lnTo>
                <a:lnTo>
                  <a:pt x="752475" y="2315721"/>
                </a:lnTo>
                <a:lnTo>
                  <a:pt x="753383" y="2318215"/>
                </a:lnTo>
                <a:lnTo>
                  <a:pt x="753836" y="2321163"/>
                </a:lnTo>
                <a:lnTo>
                  <a:pt x="754063" y="2323884"/>
                </a:lnTo>
                <a:lnTo>
                  <a:pt x="753836" y="2325698"/>
                </a:lnTo>
                <a:lnTo>
                  <a:pt x="753156" y="2327286"/>
                </a:lnTo>
                <a:lnTo>
                  <a:pt x="751795" y="2328873"/>
                </a:lnTo>
                <a:lnTo>
                  <a:pt x="750434" y="2330460"/>
                </a:lnTo>
                <a:lnTo>
                  <a:pt x="748393" y="2332274"/>
                </a:lnTo>
                <a:lnTo>
                  <a:pt x="746125" y="2334088"/>
                </a:lnTo>
                <a:lnTo>
                  <a:pt x="743404" y="2335903"/>
                </a:lnTo>
                <a:lnTo>
                  <a:pt x="740683" y="2337490"/>
                </a:lnTo>
                <a:lnTo>
                  <a:pt x="734333" y="2340891"/>
                </a:lnTo>
                <a:lnTo>
                  <a:pt x="727756" y="2343613"/>
                </a:lnTo>
                <a:lnTo>
                  <a:pt x="720952" y="2346107"/>
                </a:lnTo>
                <a:lnTo>
                  <a:pt x="717777" y="2347241"/>
                </a:lnTo>
                <a:lnTo>
                  <a:pt x="714375" y="2347921"/>
                </a:lnTo>
                <a:lnTo>
                  <a:pt x="710293" y="2348601"/>
                </a:lnTo>
                <a:lnTo>
                  <a:pt x="704170" y="2349508"/>
                </a:lnTo>
                <a:lnTo>
                  <a:pt x="688068" y="2351096"/>
                </a:lnTo>
                <a:lnTo>
                  <a:pt x="667884" y="2352456"/>
                </a:lnTo>
                <a:lnTo>
                  <a:pt x="644979" y="2353817"/>
                </a:lnTo>
                <a:lnTo>
                  <a:pt x="622300" y="2354497"/>
                </a:lnTo>
                <a:lnTo>
                  <a:pt x="611188" y="2354724"/>
                </a:lnTo>
                <a:lnTo>
                  <a:pt x="601209" y="2354724"/>
                </a:lnTo>
                <a:lnTo>
                  <a:pt x="592138" y="2354497"/>
                </a:lnTo>
                <a:lnTo>
                  <a:pt x="583974" y="2354271"/>
                </a:lnTo>
                <a:lnTo>
                  <a:pt x="577397" y="2353817"/>
                </a:lnTo>
                <a:lnTo>
                  <a:pt x="572634" y="2352910"/>
                </a:lnTo>
                <a:lnTo>
                  <a:pt x="564697" y="2351096"/>
                </a:lnTo>
                <a:lnTo>
                  <a:pt x="557440" y="2348601"/>
                </a:lnTo>
                <a:lnTo>
                  <a:pt x="550409" y="2346334"/>
                </a:lnTo>
                <a:lnTo>
                  <a:pt x="544513" y="2344066"/>
                </a:lnTo>
                <a:lnTo>
                  <a:pt x="533854" y="2340211"/>
                </a:lnTo>
                <a:lnTo>
                  <a:pt x="526143" y="2337263"/>
                </a:lnTo>
                <a:lnTo>
                  <a:pt x="523422" y="2336583"/>
                </a:lnTo>
                <a:lnTo>
                  <a:pt x="521381" y="2336356"/>
                </a:lnTo>
                <a:lnTo>
                  <a:pt x="519793" y="2336583"/>
                </a:lnTo>
                <a:lnTo>
                  <a:pt x="518659" y="2337036"/>
                </a:lnTo>
                <a:lnTo>
                  <a:pt x="517752" y="2338397"/>
                </a:lnTo>
                <a:lnTo>
                  <a:pt x="517299" y="2339531"/>
                </a:lnTo>
                <a:lnTo>
                  <a:pt x="517072" y="2341572"/>
                </a:lnTo>
                <a:lnTo>
                  <a:pt x="516845" y="2343839"/>
                </a:lnTo>
                <a:lnTo>
                  <a:pt x="516845" y="2345200"/>
                </a:lnTo>
                <a:lnTo>
                  <a:pt x="516391" y="2345880"/>
                </a:lnTo>
                <a:lnTo>
                  <a:pt x="515711" y="2346787"/>
                </a:lnTo>
                <a:lnTo>
                  <a:pt x="515031" y="2347468"/>
                </a:lnTo>
                <a:lnTo>
                  <a:pt x="513670" y="2347921"/>
                </a:lnTo>
                <a:lnTo>
                  <a:pt x="512536" y="2348148"/>
                </a:lnTo>
                <a:lnTo>
                  <a:pt x="508681" y="2348601"/>
                </a:lnTo>
                <a:lnTo>
                  <a:pt x="503918" y="2348601"/>
                </a:lnTo>
                <a:lnTo>
                  <a:pt x="497795" y="2348601"/>
                </a:lnTo>
                <a:lnTo>
                  <a:pt x="490538" y="2349055"/>
                </a:lnTo>
                <a:lnTo>
                  <a:pt x="481693" y="2349282"/>
                </a:lnTo>
                <a:lnTo>
                  <a:pt x="471488" y="2349508"/>
                </a:lnTo>
                <a:lnTo>
                  <a:pt x="460602" y="2349735"/>
                </a:lnTo>
                <a:lnTo>
                  <a:pt x="449263" y="2349508"/>
                </a:lnTo>
                <a:lnTo>
                  <a:pt x="438150" y="2349055"/>
                </a:lnTo>
                <a:lnTo>
                  <a:pt x="418647" y="2348148"/>
                </a:lnTo>
                <a:lnTo>
                  <a:pt x="406400" y="2347921"/>
                </a:lnTo>
                <a:lnTo>
                  <a:pt x="403452" y="2347694"/>
                </a:lnTo>
                <a:lnTo>
                  <a:pt x="402318" y="2347468"/>
                </a:lnTo>
                <a:lnTo>
                  <a:pt x="401411" y="2347014"/>
                </a:lnTo>
                <a:lnTo>
                  <a:pt x="400504" y="2346334"/>
                </a:lnTo>
                <a:lnTo>
                  <a:pt x="399823" y="2345653"/>
                </a:lnTo>
                <a:lnTo>
                  <a:pt x="399370" y="2344973"/>
                </a:lnTo>
                <a:lnTo>
                  <a:pt x="399143" y="2344066"/>
                </a:lnTo>
                <a:lnTo>
                  <a:pt x="398463" y="2342025"/>
                </a:lnTo>
                <a:lnTo>
                  <a:pt x="398463" y="2339531"/>
                </a:lnTo>
                <a:lnTo>
                  <a:pt x="398463" y="2333181"/>
                </a:lnTo>
                <a:lnTo>
                  <a:pt x="398236" y="2331141"/>
                </a:lnTo>
                <a:lnTo>
                  <a:pt x="398009" y="2328873"/>
                </a:lnTo>
                <a:lnTo>
                  <a:pt x="396648" y="2323204"/>
                </a:lnTo>
                <a:lnTo>
                  <a:pt x="393020" y="2308464"/>
                </a:lnTo>
                <a:lnTo>
                  <a:pt x="391206" y="2300301"/>
                </a:lnTo>
                <a:lnTo>
                  <a:pt x="390752" y="2296446"/>
                </a:lnTo>
                <a:lnTo>
                  <a:pt x="390072" y="2292817"/>
                </a:lnTo>
                <a:lnTo>
                  <a:pt x="389618" y="2288962"/>
                </a:lnTo>
                <a:lnTo>
                  <a:pt x="389618" y="2285561"/>
                </a:lnTo>
                <a:lnTo>
                  <a:pt x="389845" y="2282386"/>
                </a:lnTo>
                <a:lnTo>
                  <a:pt x="390525" y="2279211"/>
                </a:lnTo>
                <a:lnTo>
                  <a:pt x="392113" y="2274223"/>
                </a:lnTo>
                <a:lnTo>
                  <a:pt x="393927" y="2269234"/>
                </a:lnTo>
                <a:lnTo>
                  <a:pt x="395515" y="2264925"/>
                </a:lnTo>
                <a:lnTo>
                  <a:pt x="396648" y="2261070"/>
                </a:lnTo>
                <a:lnTo>
                  <a:pt x="397102" y="2259256"/>
                </a:lnTo>
                <a:lnTo>
                  <a:pt x="397329" y="2257669"/>
                </a:lnTo>
                <a:lnTo>
                  <a:pt x="397329" y="2256535"/>
                </a:lnTo>
                <a:lnTo>
                  <a:pt x="397102" y="2255174"/>
                </a:lnTo>
                <a:lnTo>
                  <a:pt x="396422" y="2254041"/>
                </a:lnTo>
                <a:lnTo>
                  <a:pt x="395741" y="2253133"/>
                </a:lnTo>
                <a:lnTo>
                  <a:pt x="394834" y="2252453"/>
                </a:lnTo>
                <a:lnTo>
                  <a:pt x="393247" y="2251773"/>
                </a:lnTo>
                <a:lnTo>
                  <a:pt x="392340" y="2251546"/>
                </a:lnTo>
                <a:lnTo>
                  <a:pt x="391659" y="2250866"/>
                </a:lnTo>
                <a:lnTo>
                  <a:pt x="390525" y="2249732"/>
                </a:lnTo>
                <a:lnTo>
                  <a:pt x="389391" y="2247918"/>
                </a:lnTo>
                <a:lnTo>
                  <a:pt x="388711" y="2245650"/>
                </a:lnTo>
                <a:lnTo>
                  <a:pt x="388257" y="2242929"/>
                </a:lnTo>
                <a:lnTo>
                  <a:pt x="387577" y="2239754"/>
                </a:lnTo>
                <a:lnTo>
                  <a:pt x="387577" y="2236580"/>
                </a:lnTo>
                <a:lnTo>
                  <a:pt x="387577" y="2232725"/>
                </a:lnTo>
                <a:lnTo>
                  <a:pt x="388257" y="2224788"/>
                </a:lnTo>
                <a:lnTo>
                  <a:pt x="389165" y="2216171"/>
                </a:lnTo>
                <a:lnTo>
                  <a:pt x="390525" y="2207327"/>
                </a:lnTo>
                <a:lnTo>
                  <a:pt x="391886" y="2198937"/>
                </a:lnTo>
                <a:lnTo>
                  <a:pt x="393247" y="2190546"/>
                </a:lnTo>
                <a:lnTo>
                  <a:pt x="394381" y="2183063"/>
                </a:lnTo>
                <a:lnTo>
                  <a:pt x="395968" y="2169684"/>
                </a:lnTo>
                <a:lnTo>
                  <a:pt x="397102" y="2159253"/>
                </a:lnTo>
                <a:lnTo>
                  <a:pt x="397329" y="2152904"/>
                </a:lnTo>
                <a:lnTo>
                  <a:pt x="397329" y="2151089"/>
                </a:lnTo>
                <a:lnTo>
                  <a:pt x="397556" y="2149049"/>
                </a:lnTo>
                <a:lnTo>
                  <a:pt x="397782" y="2147008"/>
                </a:lnTo>
                <a:lnTo>
                  <a:pt x="398463" y="2144740"/>
                </a:lnTo>
                <a:lnTo>
                  <a:pt x="399370" y="2142699"/>
                </a:lnTo>
                <a:lnTo>
                  <a:pt x="400504" y="2140431"/>
                </a:lnTo>
                <a:lnTo>
                  <a:pt x="402091" y="2138164"/>
                </a:lnTo>
                <a:lnTo>
                  <a:pt x="403906" y="2135669"/>
                </a:lnTo>
                <a:lnTo>
                  <a:pt x="405947" y="2132948"/>
                </a:lnTo>
                <a:lnTo>
                  <a:pt x="408215" y="2129774"/>
                </a:lnTo>
                <a:lnTo>
                  <a:pt x="410256" y="2126599"/>
                </a:lnTo>
                <a:lnTo>
                  <a:pt x="411616" y="2122971"/>
                </a:lnTo>
                <a:lnTo>
                  <a:pt x="412523" y="2120930"/>
                </a:lnTo>
                <a:lnTo>
                  <a:pt x="412977" y="2119116"/>
                </a:lnTo>
                <a:lnTo>
                  <a:pt x="413431" y="2117075"/>
                </a:lnTo>
                <a:lnTo>
                  <a:pt x="413431" y="2115487"/>
                </a:lnTo>
                <a:lnTo>
                  <a:pt x="413431" y="2113673"/>
                </a:lnTo>
                <a:lnTo>
                  <a:pt x="413204" y="2111632"/>
                </a:lnTo>
                <a:lnTo>
                  <a:pt x="412750" y="2109818"/>
                </a:lnTo>
                <a:lnTo>
                  <a:pt x="411616" y="2108004"/>
                </a:lnTo>
                <a:lnTo>
                  <a:pt x="410936" y="2106190"/>
                </a:lnTo>
                <a:lnTo>
                  <a:pt x="410029" y="2104149"/>
                </a:lnTo>
                <a:lnTo>
                  <a:pt x="408668" y="2099614"/>
                </a:lnTo>
                <a:lnTo>
                  <a:pt x="407761" y="2094625"/>
                </a:lnTo>
                <a:lnTo>
                  <a:pt x="407081" y="2089636"/>
                </a:lnTo>
                <a:lnTo>
                  <a:pt x="406627" y="2084194"/>
                </a:lnTo>
                <a:lnTo>
                  <a:pt x="406627" y="2079432"/>
                </a:lnTo>
                <a:lnTo>
                  <a:pt x="406400" y="2071042"/>
                </a:lnTo>
                <a:lnTo>
                  <a:pt x="403906" y="1957886"/>
                </a:lnTo>
                <a:lnTo>
                  <a:pt x="402998" y="1916842"/>
                </a:lnTo>
                <a:lnTo>
                  <a:pt x="402545" y="1879652"/>
                </a:lnTo>
                <a:lnTo>
                  <a:pt x="402318" y="1850400"/>
                </a:lnTo>
                <a:lnTo>
                  <a:pt x="402318" y="1840649"/>
                </a:lnTo>
                <a:lnTo>
                  <a:pt x="402545" y="1834299"/>
                </a:lnTo>
                <a:lnTo>
                  <a:pt x="404813" y="1794162"/>
                </a:lnTo>
                <a:lnTo>
                  <a:pt x="406173" y="1772166"/>
                </a:lnTo>
                <a:lnTo>
                  <a:pt x="406400" y="1761281"/>
                </a:lnTo>
                <a:lnTo>
                  <a:pt x="406400" y="1751077"/>
                </a:lnTo>
                <a:lnTo>
                  <a:pt x="406627" y="1729307"/>
                </a:lnTo>
                <a:lnTo>
                  <a:pt x="407081" y="1705724"/>
                </a:lnTo>
                <a:lnTo>
                  <a:pt x="407761" y="1685088"/>
                </a:lnTo>
                <a:lnTo>
                  <a:pt x="407988" y="1671029"/>
                </a:lnTo>
                <a:lnTo>
                  <a:pt x="407761" y="1668534"/>
                </a:lnTo>
                <a:lnTo>
                  <a:pt x="407081" y="1665813"/>
                </a:lnTo>
                <a:lnTo>
                  <a:pt x="406400" y="1662412"/>
                </a:lnTo>
                <a:lnTo>
                  <a:pt x="405266" y="1659010"/>
                </a:lnTo>
                <a:lnTo>
                  <a:pt x="402545" y="1651300"/>
                </a:lnTo>
                <a:lnTo>
                  <a:pt x="399597" y="1643363"/>
                </a:lnTo>
                <a:lnTo>
                  <a:pt x="396422" y="1635427"/>
                </a:lnTo>
                <a:lnTo>
                  <a:pt x="393700" y="1627717"/>
                </a:lnTo>
                <a:lnTo>
                  <a:pt x="391432" y="1621141"/>
                </a:lnTo>
                <a:lnTo>
                  <a:pt x="390979" y="1618193"/>
                </a:lnTo>
                <a:lnTo>
                  <a:pt x="390525" y="1615925"/>
                </a:lnTo>
                <a:lnTo>
                  <a:pt x="389391" y="1606628"/>
                </a:lnTo>
                <a:lnTo>
                  <a:pt x="387804" y="1597103"/>
                </a:lnTo>
                <a:lnTo>
                  <a:pt x="386216" y="1586219"/>
                </a:lnTo>
                <a:lnTo>
                  <a:pt x="384175" y="1573520"/>
                </a:lnTo>
                <a:lnTo>
                  <a:pt x="383041" y="1567171"/>
                </a:lnTo>
                <a:lnTo>
                  <a:pt x="382361" y="1564223"/>
                </a:lnTo>
                <a:lnTo>
                  <a:pt x="381227" y="1561955"/>
                </a:lnTo>
                <a:lnTo>
                  <a:pt x="380547" y="1559914"/>
                </a:lnTo>
                <a:lnTo>
                  <a:pt x="379640" y="1558100"/>
                </a:lnTo>
                <a:lnTo>
                  <a:pt x="378506" y="1557193"/>
                </a:lnTo>
                <a:lnTo>
                  <a:pt x="377825" y="1556513"/>
                </a:lnTo>
                <a:lnTo>
                  <a:pt x="377145" y="1556513"/>
                </a:lnTo>
                <a:lnTo>
                  <a:pt x="376691" y="1556739"/>
                </a:lnTo>
                <a:lnTo>
                  <a:pt x="376011" y="1557646"/>
                </a:lnTo>
                <a:lnTo>
                  <a:pt x="374877" y="1559007"/>
                </a:lnTo>
                <a:lnTo>
                  <a:pt x="374197" y="1561728"/>
                </a:lnTo>
                <a:lnTo>
                  <a:pt x="373516" y="1564676"/>
                </a:lnTo>
                <a:lnTo>
                  <a:pt x="372836" y="1568985"/>
                </a:lnTo>
                <a:lnTo>
                  <a:pt x="372382" y="1573973"/>
                </a:lnTo>
                <a:lnTo>
                  <a:pt x="372156" y="1580096"/>
                </a:lnTo>
                <a:lnTo>
                  <a:pt x="371475" y="1597103"/>
                </a:lnTo>
                <a:lnTo>
                  <a:pt x="369888" y="1619553"/>
                </a:lnTo>
                <a:lnTo>
                  <a:pt x="366259" y="1672616"/>
                </a:lnTo>
                <a:lnTo>
                  <a:pt x="363084" y="1720237"/>
                </a:lnTo>
                <a:lnTo>
                  <a:pt x="361950" y="1736790"/>
                </a:lnTo>
                <a:lnTo>
                  <a:pt x="361497" y="1744727"/>
                </a:lnTo>
                <a:lnTo>
                  <a:pt x="361723" y="1746541"/>
                </a:lnTo>
                <a:lnTo>
                  <a:pt x="361950" y="1748355"/>
                </a:lnTo>
                <a:lnTo>
                  <a:pt x="363084" y="1752437"/>
                </a:lnTo>
                <a:lnTo>
                  <a:pt x="366032" y="1761281"/>
                </a:lnTo>
                <a:lnTo>
                  <a:pt x="367620" y="1765816"/>
                </a:lnTo>
                <a:lnTo>
                  <a:pt x="368981" y="1770578"/>
                </a:lnTo>
                <a:lnTo>
                  <a:pt x="369434" y="1773073"/>
                </a:lnTo>
                <a:lnTo>
                  <a:pt x="369661" y="1775340"/>
                </a:lnTo>
                <a:lnTo>
                  <a:pt x="369661" y="1778062"/>
                </a:lnTo>
                <a:lnTo>
                  <a:pt x="369661" y="1780556"/>
                </a:lnTo>
                <a:lnTo>
                  <a:pt x="363084" y="1830671"/>
                </a:lnTo>
                <a:lnTo>
                  <a:pt x="349931" y="1930674"/>
                </a:lnTo>
                <a:lnTo>
                  <a:pt x="342447" y="1984417"/>
                </a:lnTo>
                <a:lnTo>
                  <a:pt x="335643" y="2032718"/>
                </a:lnTo>
                <a:lnTo>
                  <a:pt x="332695" y="2053127"/>
                </a:lnTo>
                <a:lnTo>
                  <a:pt x="329973" y="2069908"/>
                </a:lnTo>
                <a:lnTo>
                  <a:pt x="327932" y="2082380"/>
                </a:lnTo>
                <a:lnTo>
                  <a:pt x="326345" y="2089863"/>
                </a:lnTo>
                <a:lnTo>
                  <a:pt x="324077" y="2098480"/>
                </a:lnTo>
                <a:lnTo>
                  <a:pt x="322489" y="2105963"/>
                </a:lnTo>
                <a:lnTo>
                  <a:pt x="321582" y="2112539"/>
                </a:lnTo>
                <a:lnTo>
                  <a:pt x="321356" y="2118435"/>
                </a:lnTo>
                <a:lnTo>
                  <a:pt x="321582" y="2123651"/>
                </a:lnTo>
                <a:lnTo>
                  <a:pt x="322036" y="2128640"/>
                </a:lnTo>
                <a:lnTo>
                  <a:pt x="323397" y="2133402"/>
                </a:lnTo>
                <a:lnTo>
                  <a:pt x="324984" y="2138391"/>
                </a:lnTo>
                <a:lnTo>
                  <a:pt x="327025" y="2144740"/>
                </a:lnTo>
                <a:lnTo>
                  <a:pt x="329293" y="2153130"/>
                </a:lnTo>
                <a:lnTo>
                  <a:pt x="331561" y="2163335"/>
                </a:lnTo>
                <a:lnTo>
                  <a:pt x="333829" y="2174446"/>
                </a:lnTo>
                <a:lnTo>
                  <a:pt x="335870" y="2185784"/>
                </a:lnTo>
                <a:lnTo>
                  <a:pt x="337684" y="2196896"/>
                </a:lnTo>
                <a:lnTo>
                  <a:pt x="338818" y="2207327"/>
                </a:lnTo>
                <a:lnTo>
                  <a:pt x="339272" y="2211862"/>
                </a:lnTo>
                <a:lnTo>
                  <a:pt x="339272" y="2216171"/>
                </a:lnTo>
                <a:lnTo>
                  <a:pt x="339498" y="2224108"/>
                </a:lnTo>
                <a:lnTo>
                  <a:pt x="339725" y="2231591"/>
                </a:lnTo>
                <a:lnTo>
                  <a:pt x="340632" y="2246104"/>
                </a:lnTo>
                <a:lnTo>
                  <a:pt x="341086" y="2258576"/>
                </a:lnTo>
                <a:lnTo>
                  <a:pt x="341086" y="2263338"/>
                </a:lnTo>
                <a:lnTo>
                  <a:pt x="340632" y="2267420"/>
                </a:lnTo>
                <a:lnTo>
                  <a:pt x="339952" y="2270594"/>
                </a:lnTo>
                <a:lnTo>
                  <a:pt x="339272" y="2273996"/>
                </a:lnTo>
                <a:lnTo>
                  <a:pt x="338138" y="2276717"/>
                </a:lnTo>
                <a:lnTo>
                  <a:pt x="337231" y="2279665"/>
                </a:lnTo>
                <a:lnTo>
                  <a:pt x="334736" y="2284881"/>
                </a:lnTo>
                <a:lnTo>
                  <a:pt x="332695" y="2289643"/>
                </a:lnTo>
                <a:lnTo>
                  <a:pt x="332241" y="2291230"/>
                </a:lnTo>
                <a:lnTo>
                  <a:pt x="332241" y="2292817"/>
                </a:lnTo>
                <a:lnTo>
                  <a:pt x="332468" y="2294858"/>
                </a:lnTo>
                <a:lnTo>
                  <a:pt x="332922" y="2296672"/>
                </a:lnTo>
                <a:lnTo>
                  <a:pt x="334282" y="2301661"/>
                </a:lnTo>
                <a:lnTo>
                  <a:pt x="335870" y="2306877"/>
                </a:lnTo>
                <a:lnTo>
                  <a:pt x="339952" y="2317761"/>
                </a:lnTo>
                <a:lnTo>
                  <a:pt x="341993" y="2323204"/>
                </a:lnTo>
                <a:lnTo>
                  <a:pt x="343354" y="2327966"/>
                </a:lnTo>
                <a:lnTo>
                  <a:pt x="344488" y="2334542"/>
                </a:lnTo>
                <a:lnTo>
                  <a:pt x="346075" y="2344293"/>
                </a:lnTo>
                <a:lnTo>
                  <a:pt x="347663" y="2356765"/>
                </a:lnTo>
                <a:lnTo>
                  <a:pt x="349250" y="2370144"/>
                </a:lnTo>
                <a:lnTo>
                  <a:pt x="350611" y="2383750"/>
                </a:lnTo>
                <a:lnTo>
                  <a:pt x="351518" y="2395995"/>
                </a:lnTo>
                <a:lnTo>
                  <a:pt x="351745" y="2401664"/>
                </a:lnTo>
                <a:lnTo>
                  <a:pt x="351745" y="2406426"/>
                </a:lnTo>
                <a:lnTo>
                  <a:pt x="351745" y="2410508"/>
                </a:lnTo>
                <a:lnTo>
                  <a:pt x="351065" y="2413456"/>
                </a:lnTo>
                <a:lnTo>
                  <a:pt x="350384" y="2418218"/>
                </a:lnTo>
                <a:lnTo>
                  <a:pt x="349477" y="2421846"/>
                </a:lnTo>
                <a:lnTo>
                  <a:pt x="348570" y="2423660"/>
                </a:lnTo>
                <a:lnTo>
                  <a:pt x="347890" y="2425248"/>
                </a:lnTo>
                <a:lnTo>
                  <a:pt x="346756" y="2426835"/>
                </a:lnTo>
                <a:lnTo>
                  <a:pt x="345622" y="2427969"/>
                </a:lnTo>
                <a:lnTo>
                  <a:pt x="343807" y="2429103"/>
                </a:lnTo>
                <a:lnTo>
                  <a:pt x="341539" y="2430010"/>
                </a:lnTo>
                <a:lnTo>
                  <a:pt x="339045" y="2430690"/>
                </a:lnTo>
                <a:lnTo>
                  <a:pt x="335870" y="2431597"/>
                </a:lnTo>
                <a:lnTo>
                  <a:pt x="332241" y="2432278"/>
                </a:lnTo>
                <a:lnTo>
                  <a:pt x="327932" y="2432731"/>
                </a:lnTo>
                <a:lnTo>
                  <a:pt x="317047" y="2433411"/>
                </a:lnTo>
                <a:lnTo>
                  <a:pt x="310697" y="2433638"/>
                </a:lnTo>
                <a:lnTo>
                  <a:pt x="303893" y="2433638"/>
                </a:lnTo>
                <a:lnTo>
                  <a:pt x="289379" y="2432731"/>
                </a:lnTo>
                <a:lnTo>
                  <a:pt x="274411" y="2431824"/>
                </a:lnTo>
                <a:lnTo>
                  <a:pt x="259443" y="2430463"/>
                </a:lnTo>
                <a:lnTo>
                  <a:pt x="245836" y="2429103"/>
                </a:lnTo>
                <a:lnTo>
                  <a:pt x="233363" y="2427515"/>
                </a:lnTo>
                <a:lnTo>
                  <a:pt x="216807" y="2425475"/>
                </a:lnTo>
                <a:lnTo>
                  <a:pt x="214313" y="2425021"/>
                </a:lnTo>
                <a:lnTo>
                  <a:pt x="212045" y="2424568"/>
                </a:lnTo>
                <a:lnTo>
                  <a:pt x="210004" y="2423660"/>
                </a:lnTo>
                <a:lnTo>
                  <a:pt x="208416" y="2422527"/>
                </a:lnTo>
                <a:lnTo>
                  <a:pt x="206602" y="2421166"/>
                </a:lnTo>
                <a:lnTo>
                  <a:pt x="205014" y="2419805"/>
                </a:lnTo>
                <a:lnTo>
                  <a:pt x="203427" y="2418445"/>
                </a:lnTo>
                <a:lnTo>
                  <a:pt x="202293" y="2416631"/>
                </a:lnTo>
                <a:lnTo>
                  <a:pt x="201159" y="2414817"/>
                </a:lnTo>
                <a:lnTo>
                  <a:pt x="200252" y="2413003"/>
                </a:lnTo>
                <a:lnTo>
                  <a:pt x="199345" y="2411188"/>
                </a:lnTo>
                <a:lnTo>
                  <a:pt x="198891" y="2409148"/>
                </a:lnTo>
                <a:lnTo>
                  <a:pt x="198664" y="2407333"/>
                </a:lnTo>
                <a:lnTo>
                  <a:pt x="198438" y="2405519"/>
                </a:lnTo>
                <a:lnTo>
                  <a:pt x="198438" y="2403705"/>
                </a:lnTo>
                <a:lnTo>
                  <a:pt x="198664" y="2401891"/>
                </a:lnTo>
                <a:lnTo>
                  <a:pt x="200025" y="2395542"/>
                </a:lnTo>
                <a:lnTo>
                  <a:pt x="202520" y="2385110"/>
                </a:lnTo>
                <a:lnTo>
                  <a:pt x="209550" y="2357218"/>
                </a:lnTo>
                <a:lnTo>
                  <a:pt x="216354" y="2329553"/>
                </a:lnTo>
                <a:lnTo>
                  <a:pt x="218622" y="2319349"/>
                </a:lnTo>
                <a:lnTo>
                  <a:pt x="219302" y="2315721"/>
                </a:lnTo>
                <a:lnTo>
                  <a:pt x="219529" y="2313680"/>
                </a:lnTo>
                <a:lnTo>
                  <a:pt x="219529" y="2310958"/>
                </a:lnTo>
                <a:lnTo>
                  <a:pt x="219529" y="2308464"/>
                </a:lnTo>
                <a:lnTo>
                  <a:pt x="218848" y="2306423"/>
                </a:lnTo>
                <a:lnTo>
                  <a:pt x="218395" y="2305289"/>
                </a:lnTo>
                <a:lnTo>
                  <a:pt x="217941" y="2304609"/>
                </a:lnTo>
                <a:lnTo>
                  <a:pt x="217261" y="2303929"/>
                </a:lnTo>
                <a:lnTo>
                  <a:pt x="216127" y="2303475"/>
                </a:lnTo>
                <a:lnTo>
                  <a:pt x="214993" y="2302795"/>
                </a:lnTo>
                <a:lnTo>
                  <a:pt x="213179" y="2302341"/>
                </a:lnTo>
                <a:lnTo>
                  <a:pt x="209097" y="2301888"/>
                </a:lnTo>
                <a:lnTo>
                  <a:pt x="203427" y="2301661"/>
                </a:lnTo>
                <a:lnTo>
                  <a:pt x="197984" y="2301661"/>
                </a:lnTo>
                <a:lnTo>
                  <a:pt x="195489" y="2301434"/>
                </a:lnTo>
                <a:lnTo>
                  <a:pt x="192995" y="2300754"/>
                </a:lnTo>
                <a:lnTo>
                  <a:pt x="191407" y="2300301"/>
                </a:lnTo>
                <a:lnTo>
                  <a:pt x="189593" y="2299847"/>
                </a:lnTo>
                <a:lnTo>
                  <a:pt x="188005" y="2299167"/>
                </a:lnTo>
                <a:lnTo>
                  <a:pt x="187098" y="2298033"/>
                </a:lnTo>
                <a:lnTo>
                  <a:pt x="185964" y="2297126"/>
                </a:lnTo>
                <a:lnTo>
                  <a:pt x="185057" y="2295538"/>
                </a:lnTo>
                <a:lnTo>
                  <a:pt x="184604" y="2293951"/>
                </a:lnTo>
                <a:lnTo>
                  <a:pt x="183923" y="2292364"/>
                </a:lnTo>
                <a:lnTo>
                  <a:pt x="183697" y="2290550"/>
                </a:lnTo>
                <a:lnTo>
                  <a:pt x="183697" y="2288509"/>
                </a:lnTo>
                <a:lnTo>
                  <a:pt x="183923" y="2283293"/>
                </a:lnTo>
                <a:lnTo>
                  <a:pt x="184830" y="2258576"/>
                </a:lnTo>
                <a:lnTo>
                  <a:pt x="186418" y="2202338"/>
                </a:lnTo>
                <a:lnTo>
                  <a:pt x="190727" y="2035439"/>
                </a:lnTo>
                <a:lnTo>
                  <a:pt x="195489" y="1865366"/>
                </a:lnTo>
                <a:lnTo>
                  <a:pt x="197077" y="1804593"/>
                </a:lnTo>
                <a:lnTo>
                  <a:pt x="197984" y="1784865"/>
                </a:lnTo>
                <a:lnTo>
                  <a:pt x="198664" y="1773753"/>
                </a:lnTo>
                <a:lnTo>
                  <a:pt x="198891" y="1765816"/>
                </a:lnTo>
                <a:lnTo>
                  <a:pt x="198891" y="1754932"/>
                </a:lnTo>
                <a:lnTo>
                  <a:pt x="198891" y="1741099"/>
                </a:lnTo>
                <a:lnTo>
                  <a:pt x="198664" y="1725225"/>
                </a:lnTo>
                <a:lnTo>
                  <a:pt x="197757" y="1688716"/>
                </a:lnTo>
                <a:lnTo>
                  <a:pt x="196170" y="1649486"/>
                </a:lnTo>
                <a:lnTo>
                  <a:pt x="193448" y="1578509"/>
                </a:lnTo>
                <a:lnTo>
                  <a:pt x="191861" y="1543133"/>
                </a:lnTo>
                <a:lnTo>
                  <a:pt x="191634" y="1538825"/>
                </a:lnTo>
                <a:lnTo>
                  <a:pt x="190727" y="1532249"/>
                </a:lnTo>
                <a:lnTo>
                  <a:pt x="188005" y="1515695"/>
                </a:lnTo>
                <a:lnTo>
                  <a:pt x="184830" y="1496193"/>
                </a:lnTo>
                <a:lnTo>
                  <a:pt x="181202" y="1477372"/>
                </a:lnTo>
                <a:lnTo>
                  <a:pt x="180522" y="1471476"/>
                </a:lnTo>
                <a:lnTo>
                  <a:pt x="179614" y="1463086"/>
                </a:lnTo>
                <a:lnTo>
                  <a:pt x="178480" y="1439729"/>
                </a:lnTo>
                <a:lnTo>
                  <a:pt x="176893" y="1410930"/>
                </a:lnTo>
                <a:lnTo>
                  <a:pt x="175986" y="1379409"/>
                </a:lnTo>
                <a:lnTo>
                  <a:pt x="174172" y="1322038"/>
                </a:lnTo>
                <a:lnTo>
                  <a:pt x="173264" y="1293239"/>
                </a:lnTo>
                <a:lnTo>
                  <a:pt x="173264" y="1291652"/>
                </a:lnTo>
                <a:lnTo>
                  <a:pt x="173038" y="1290291"/>
                </a:lnTo>
                <a:lnTo>
                  <a:pt x="172584" y="1289157"/>
                </a:lnTo>
                <a:lnTo>
                  <a:pt x="172357" y="1288023"/>
                </a:lnTo>
                <a:lnTo>
                  <a:pt x="170997" y="1286209"/>
                </a:lnTo>
                <a:lnTo>
                  <a:pt x="169636" y="1285075"/>
                </a:lnTo>
                <a:lnTo>
                  <a:pt x="167822" y="1284622"/>
                </a:lnTo>
                <a:lnTo>
                  <a:pt x="165780" y="1284168"/>
                </a:lnTo>
                <a:lnTo>
                  <a:pt x="163739" y="1284622"/>
                </a:lnTo>
                <a:lnTo>
                  <a:pt x="161698" y="1285075"/>
                </a:lnTo>
                <a:lnTo>
                  <a:pt x="160111" y="1285529"/>
                </a:lnTo>
                <a:lnTo>
                  <a:pt x="158070" y="1285756"/>
                </a:lnTo>
                <a:lnTo>
                  <a:pt x="155348" y="1285529"/>
                </a:lnTo>
                <a:lnTo>
                  <a:pt x="151720" y="1285302"/>
                </a:lnTo>
                <a:lnTo>
                  <a:pt x="143782" y="1284622"/>
                </a:lnTo>
                <a:lnTo>
                  <a:pt x="134484" y="1283034"/>
                </a:lnTo>
                <a:lnTo>
                  <a:pt x="116114" y="1279633"/>
                </a:lnTo>
                <a:lnTo>
                  <a:pt x="102507" y="1277139"/>
                </a:lnTo>
                <a:lnTo>
                  <a:pt x="100466" y="1276685"/>
                </a:lnTo>
                <a:lnTo>
                  <a:pt x="98652" y="1276005"/>
                </a:lnTo>
                <a:lnTo>
                  <a:pt x="97291" y="1275098"/>
                </a:lnTo>
                <a:lnTo>
                  <a:pt x="96157" y="1274417"/>
                </a:lnTo>
                <a:lnTo>
                  <a:pt x="95250" y="1273284"/>
                </a:lnTo>
                <a:lnTo>
                  <a:pt x="94796" y="1272150"/>
                </a:lnTo>
                <a:lnTo>
                  <a:pt x="94570" y="1270789"/>
                </a:lnTo>
                <a:lnTo>
                  <a:pt x="94570" y="1269429"/>
                </a:lnTo>
                <a:lnTo>
                  <a:pt x="94570" y="1267841"/>
                </a:lnTo>
                <a:lnTo>
                  <a:pt x="94796" y="1266027"/>
                </a:lnTo>
                <a:lnTo>
                  <a:pt x="95930" y="1262399"/>
                </a:lnTo>
                <a:lnTo>
                  <a:pt x="98425" y="1253555"/>
                </a:lnTo>
                <a:lnTo>
                  <a:pt x="100693" y="1246072"/>
                </a:lnTo>
                <a:lnTo>
                  <a:pt x="103641" y="1234053"/>
                </a:lnTo>
                <a:lnTo>
                  <a:pt x="111352" y="1203440"/>
                </a:lnTo>
                <a:lnTo>
                  <a:pt x="118382" y="1173734"/>
                </a:lnTo>
                <a:lnTo>
                  <a:pt x="122238" y="1157407"/>
                </a:lnTo>
                <a:lnTo>
                  <a:pt x="123372" y="1150604"/>
                </a:lnTo>
                <a:lnTo>
                  <a:pt x="124052" y="1146295"/>
                </a:lnTo>
                <a:lnTo>
                  <a:pt x="124052" y="1141987"/>
                </a:lnTo>
                <a:lnTo>
                  <a:pt x="124052" y="1139266"/>
                </a:lnTo>
                <a:lnTo>
                  <a:pt x="123598" y="1136998"/>
                </a:lnTo>
                <a:lnTo>
                  <a:pt x="123372" y="1134730"/>
                </a:lnTo>
                <a:lnTo>
                  <a:pt x="122918" y="1132236"/>
                </a:lnTo>
                <a:lnTo>
                  <a:pt x="122011" y="1129968"/>
                </a:lnTo>
                <a:lnTo>
                  <a:pt x="120877" y="1127701"/>
                </a:lnTo>
                <a:lnTo>
                  <a:pt x="119743" y="1125433"/>
                </a:lnTo>
                <a:lnTo>
                  <a:pt x="118155" y="1123165"/>
                </a:lnTo>
                <a:lnTo>
                  <a:pt x="115888" y="1120217"/>
                </a:lnTo>
                <a:lnTo>
                  <a:pt x="113166" y="1115909"/>
                </a:lnTo>
                <a:lnTo>
                  <a:pt x="105682" y="1103210"/>
                </a:lnTo>
                <a:lnTo>
                  <a:pt x="96611" y="1087110"/>
                </a:lnTo>
                <a:lnTo>
                  <a:pt x="86405" y="1069195"/>
                </a:lnTo>
                <a:lnTo>
                  <a:pt x="67129" y="1033820"/>
                </a:lnTo>
                <a:lnTo>
                  <a:pt x="54202" y="1009103"/>
                </a:lnTo>
                <a:lnTo>
                  <a:pt x="46945" y="994136"/>
                </a:lnTo>
                <a:lnTo>
                  <a:pt x="43316" y="986880"/>
                </a:lnTo>
                <a:lnTo>
                  <a:pt x="39914" y="979850"/>
                </a:lnTo>
                <a:lnTo>
                  <a:pt x="36059" y="973274"/>
                </a:lnTo>
                <a:lnTo>
                  <a:pt x="32204" y="967151"/>
                </a:lnTo>
                <a:lnTo>
                  <a:pt x="30163" y="963977"/>
                </a:lnTo>
                <a:lnTo>
                  <a:pt x="28121" y="961482"/>
                </a:lnTo>
                <a:lnTo>
                  <a:pt x="25854" y="959215"/>
                </a:lnTo>
                <a:lnTo>
                  <a:pt x="23586" y="956947"/>
                </a:lnTo>
                <a:lnTo>
                  <a:pt x="19050" y="952865"/>
                </a:lnTo>
                <a:lnTo>
                  <a:pt x="14968" y="948557"/>
                </a:lnTo>
                <a:lnTo>
                  <a:pt x="13380" y="946062"/>
                </a:lnTo>
                <a:lnTo>
                  <a:pt x="11339" y="943795"/>
                </a:lnTo>
                <a:lnTo>
                  <a:pt x="9752" y="941300"/>
                </a:lnTo>
                <a:lnTo>
                  <a:pt x="8164" y="938579"/>
                </a:lnTo>
                <a:lnTo>
                  <a:pt x="7030" y="935631"/>
                </a:lnTo>
                <a:lnTo>
                  <a:pt x="5670" y="932456"/>
                </a:lnTo>
                <a:lnTo>
                  <a:pt x="4763" y="929055"/>
                </a:lnTo>
                <a:lnTo>
                  <a:pt x="3629" y="925653"/>
                </a:lnTo>
                <a:lnTo>
                  <a:pt x="3175" y="921572"/>
                </a:lnTo>
                <a:lnTo>
                  <a:pt x="2268" y="917490"/>
                </a:lnTo>
                <a:lnTo>
                  <a:pt x="2041" y="912955"/>
                </a:lnTo>
                <a:lnTo>
                  <a:pt x="2041" y="908192"/>
                </a:lnTo>
                <a:lnTo>
                  <a:pt x="1814" y="897081"/>
                </a:lnTo>
                <a:lnTo>
                  <a:pt x="1588" y="885063"/>
                </a:lnTo>
                <a:lnTo>
                  <a:pt x="680" y="859892"/>
                </a:lnTo>
                <a:lnTo>
                  <a:pt x="454" y="848100"/>
                </a:lnTo>
                <a:lnTo>
                  <a:pt x="0" y="837669"/>
                </a:lnTo>
                <a:lnTo>
                  <a:pt x="454" y="829278"/>
                </a:lnTo>
                <a:lnTo>
                  <a:pt x="680" y="825650"/>
                </a:lnTo>
                <a:lnTo>
                  <a:pt x="1134" y="823156"/>
                </a:lnTo>
                <a:lnTo>
                  <a:pt x="2268" y="818847"/>
                </a:lnTo>
                <a:lnTo>
                  <a:pt x="3855" y="814765"/>
                </a:lnTo>
                <a:lnTo>
                  <a:pt x="5670" y="810910"/>
                </a:lnTo>
                <a:lnTo>
                  <a:pt x="7257" y="807282"/>
                </a:lnTo>
                <a:lnTo>
                  <a:pt x="10205" y="801160"/>
                </a:lnTo>
                <a:lnTo>
                  <a:pt x="10886" y="798438"/>
                </a:lnTo>
                <a:lnTo>
                  <a:pt x="11566" y="796171"/>
                </a:lnTo>
                <a:lnTo>
                  <a:pt x="13380" y="768732"/>
                </a:lnTo>
                <a:lnTo>
                  <a:pt x="16329" y="726781"/>
                </a:lnTo>
                <a:lnTo>
                  <a:pt x="16782" y="721792"/>
                </a:lnTo>
                <a:lnTo>
                  <a:pt x="17236" y="717030"/>
                </a:lnTo>
                <a:lnTo>
                  <a:pt x="19050" y="707506"/>
                </a:lnTo>
                <a:lnTo>
                  <a:pt x="21091" y="698435"/>
                </a:lnTo>
                <a:lnTo>
                  <a:pt x="23586" y="689365"/>
                </a:lnTo>
                <a:lnTo>
                  <a:pt x="26080" y="681655"/>
                </a:lnTo>
                <a:lnTo>
                  <a:pt x="29029" y="674852"/>
                </a:lnTo>
                <a:lnTo>
                  <a:pt x="31523" y="669183"/>
                </a:lnTo>
                <a:lnTo>
                  <a:pt x="33791" y="665101"/>
                </a:lnTo>
                <a:lnTo>
                  <a:pt x="38327" y="658525"/>
                </a:lnTo>
                <a:lnTo>
                  <a:pt x="40821" y="655123"/>
                </a:lnTo>
                <a:lnTo>
                  <a:pt x="43089" y="651268"/>
                </a:lnTo>
                <a:lnTo>
                  <a:pt x="45130" y="647413"/>
                </a:lnTo>
                <a:lnTo>
                  <a:pt x="46945" y="643558"/>
                </a:lnTo>
                <a:lnTo>
                  <a:pt x="47398" y="641744"/>
                </a:lnTo>
                <a:lnTo>
                  <a:pt x="47625" y="639930"/>
                </a:lnTo>
                <a:lnTo>
                  <a:pt x="48079" y="638116"/>
                </a:lnTo>
                <a:lnTo>
                  <a:pt x="48079" y="636302"/>
                </a:lnTo>
                <a:lnTo>
                  <a:pt x="47625" y="632447"/>
                </a:lnTo>
                <a:lnTo>
                  <a:pt x="47398" y="627458"/>
                </a:lnTo>
                <a:lnTo>
                  <a:pt x="47171" y="621789"/>
                </a:lnTo>
                <a:lnTo>
                  <a:pt x="47398" y="615893"/>
                </a:lnTo>
                <a:lnTo>
                  <a:pt x="48079" y="610224"/>
                </a:lnTo>
                <a:lnTo>
                  <a:pt x="48986" y="604555"/>
                </a:lnTo>
                <a:lnTo>
                  <a:pt x="49666" y="602060"/>
                </a:lnTo>
                <a:lnTo>
                  <a:pt x="50573" y="599566"/>
                </a:lnTo>
                <a:lnTo>
                  <a:pt x="51254" y="597525"/>
                </a:lnTo>
                <a:lnTo>
                  <a:pt x="52614" y="595711"/>
                </a:lnTo>
                <a:lnTo>
                  <a:pt x="54655" y="592083"/>
                </a:lnTo>
                <a:lnTo>
                  <a:pt x="56243" y="588681"/>
                </a:lnTo>
                <a:lnTo>
                  <a:pt x="57604" y="584826"/>
                </a:lnTo>
                <a:lnTo>
                  <a:pt x="58964" y="580744"/>
                </a:lnTo>
                <a:lnTo>
                  <a:pt x="59645" y="576663"/>
                </a:lnTo>
                <a:lnTo>
                  <a:pt x="60325" y="572354"/>
                </a:lnTo>
                <a:lnTo>
                  <a:pt x="61686" y="563057"/>
                </a:lnTo>
                <a:lnTo>
                  <a:pt x="62366" y="556934"/>
                </a:lnTo>
                <a:lnTo>
                  <a:pt x="62820" y="548771"/>
                </a:lnTo>
                <a:lnTo>
                  <a:pt x="64634" y="529042"/>
                </a:lnTo>
                <a:lnTo>
                  <a:pt x="65995" y="519064"/>
                </a:lnTo>
                <a:lnTo>
                  <a:pt x="67582" y="509313"/>
                </a:lnTo>
                <a:lnTo>
                  <a:pt x="68263" y="505005"/>
                </a:lnTo>
                <a:lnTo>
                  <a:pt x="69170" y="501150"/>
                </a:lnTo>
                <a:lnTo>
                  <a:pt x="70530" y="497975"/>
                </a:lnTo>
                <a:lnTo>
                  <a:pt x="71891" y="495481"/>
                </a:lnTo>
                <a:lnTo>
                  <a:pt x="72798" y="492986"/>
                </a:lnTo>
                <a:lnTo>
                  <a:pt x="74159" y="490719"/>
                </a:lnTo>
                <a:lnTo>
                  <a:pt x="75520" y="485503"/>
                </a:lnTo>
                <a:lnTo>
                  <a:pt x="76880" y="480514"/>
                </a:lnTo>
                <a:lnTo>
                  <a:pt x="77788" y="475526"/>
                </a:lnTo>
                <a:lnTo>
                  <a:pt x="78468" y="470310"/>
                </a:lnTo>
                <a:lnTo>
                  <a:pt x="78695" y="465321"/>
                </a:lnTo>
                <a:lnTo>
                  <a:pt x="78695" y="455570"/>
                </a:lnTo>
                <a:lnTo>
                  <a:pt x="78921" y="453076"/>
                </a:lnTo>
                <a:lnTo>
                  <a:pt x="79148" y="450581"/>
                </a:lnTo>
                <a:lnTo>
                  <a:pt x="79829" y="448087"/>
                </a:lnTo>
                <a:lnTo>
                  <a:pt x="80963" y="445593"/>
                </a:lnTo>
                <a:lnTo>
                  <a:pt x="82096" y="443098"/>
                </a:lnTo>
                <a:lnTo>
                  <a:pt x="83457" y="440150"/>
                </a:lnTo>
                <a:lnTo>
                  <a:pt x="86405" y="435388"/>
                </a:lnTo>
                <a:lnTo>
                  <a:pt x="89807" y="430626"/>
                </a:lnTo>
                <a:lnTo>
                  <a:pt x="92755" y="426771"/>
                </a:lnTo>
                <a:lnTo>
                  <a:pt x="95477" y="423370"/>
                </a:lnTo>
                <a:lnTo>
                  <a:pt x="97971" y="421782"/>
                </a:lnTo>
                <a:lnTo>
                  <a:pt x="99786" y="420195"/>
                </a:lnTo>
                <a:lnTo>
                  <a:pt x="102734" y="418381"/>
                </a:lnTo>
                <a:lnTo>
                  <a:pt x="108857" y="415433"/>
                </a:lnTo>
                <a:lnTo>
                  <a:pt x="111805" y="413846"/>
                </a:lnTo>
                <a:lnTo>
                  <a:pt x="114527" y="413165"/>
                </a:lnTo>
                <a:lnTo>
                  <a:pt x="116795" y="412258"/>
                </a:lnTo>
                <a:lnTo>
                  <a:pt x="117929" y="412258"/>
                </a:lnTo>
                <a:lnTo>
                  <a:pt x="118382" y="412258"/>
                </a:lnTo>
                <a:lnTo>
                  <a:pt x="119063" y="412485"/>
                </a:lnTo>
                <a:lnTo>
                  <a:pt x="119970" y="412485"/>
                </a:lnTo>
                <a:lnTo>
                  <a:pt x="122011" y="411805"/>
                </a:lnTo>
                <a:lnTo>
                  <a:pt x="124732" y="410898"/>
                </a:lnTo>
                <a:lnTo>
                  <a:pt x="127907" y="409537"/>
                </a:lnTo>
                <a:lnTo>
                  <a:pt x="135391" y="405909"/>
                </a:lnTo>
                <a:lnTo>
                  <a:pt x="143782" y="402507"/>
                </a:lnTo>
                <a:lnTo>
                  <a:pt x="164193" y="394571"/>
                </a:lnTo>
                <a:lnTo>
                  <a:pt x="199118" y="381418"/>
                </a:lnTo>
                <a:lnTo>
                  <a:pt x="217261" y="374615"/>
                </a:lnTo>
                <a:lnTo>
                  <a:pt x="232909" y="368493"/>
                </a:lnTo>
                <a:lnTo>
                  <a:pt x="244248" y="363731"/>
                </a:lnTo>
                <a:lnTo>
                  <a:pt x="247877" y="362143"/>
                </a:lnTo>
                <a:lnTo>
                  <a:pt x="249691" y="361009"/>
                </a:lnTo>
                <a:lnTo>
                  <a:pt x="252866" y="358061"/>
                </a:lnTo>
                <a:lnTo>
                  <a:pt x="256722" y="355340"/>
                </a:lnTo>
                <a:lnTo>
                  <a:pt x="265339" y="349218"/>
                </a:lnTo>
                <a:lnTo>
                  <a:pt x="269875" y="346043"/>
                </a:lnTo>
                <a:lnTo>
                  <a:pt x="274411" y="342415"/>
                </a:lnTo>
                <a:lnTo>
                  <a:pt x="278947" y="338786"/>
                </a:lnTo>
                <a:lnTo>
                  <a:pt x="283256" y="334931"/>
                </a:lnTo>
                <a:lnTo>
                  <a:pt x="287338" y="331303"/>
                </a:lnTo>
                <a:lnTo>
                  <a:pt x="290513" y="328582"/>
                </a:lnTo>
                <a:lnTo>
                  <a:pt x="293688" y="326314"/>
                </a:lnTo>
                <a:lnTo>
                  <a:pt x="296182" y="324500"/>
                </a:lnTo>
                <a:lnTo>
                  <a:pt x="298450" y="323140"/>
                </a:lnTo>
                <a:lnTo>
                  <a:pt x="300491" y="322233"/>
                </a:lnTo>
                <a:lnTo>
                  <a:pt x="302306" y="321326"/>
                </a:lnTo>
                <a:lnTo>
                  <a:pt x="304120" y="320872"/>
                </a:lnTo>
                <a:lnTo>
                  <a:pt x="305481" y="320645"/>
                </a:lnTo>
                <a:lnTo>
                  <a:pt x="306841" y="320192"/>
                </a:lnTo>
                <a:lnTo>
                  <a:pt x="308202" y="319285"/>
                </a:lnTo>
                <a:lnTo>
                  <a:pt x="309336" y="318378"/>
                </a:lnTo>
                <a:lnTo>
                  <a:pt x="310470" y="317017"/>
                </a:lnTo>
                <a:lnTo>
                  <a:pt x="311604" y="315203"/>
                </a:lnTo>
                <a:lnTo>
                  <a:pt x="312738" y="312935"/>
                </a:lnTo>
                <a:lnTo>
                  <a:pt x="313872" y="309987"/>
                </a:lnTo>
                <a:lnTo>
                  <a:pt x="315232" y="306813"/>
                </a:lnTo>
                <a:lnTo>
                  <a:pt x="316366" y="304092"/>
                </a:lnTo>
                <a:lnTo>
                  <a:pt x="319088" y="299556"/>
                </a:lnTo>
                <a:lnTo>
                  <a:pt x="320675" y="296835"/>
                </a:lnTo>
                <a:lnTo>
                  <a:pt x="321582" y="296155"/>
                </a:lnTo>
                <a:lnTo>
                  <a:pt x="322489" y="295701"/>
                </a:lnTo>
                <a:lnTo>
                  <a:pt x="323397" y="295248"/>
                </a:lnTo>
                <a:lnTo>
                  <a:pt x="324304" y="294567"/>
                </a:lnTo>
                <a:lnTo>
                  <a:pt x="325438" y="293207"/>
                </a:lnTo>
                <a:lnTo>
                  <a:pt x="326345" y="291166"/>
                </a:lnTo>
                <a:lnTo>
                  <a:pt x="326798" y="288672"/>
                </a:lnTo>
                <a:lnTo>
                  <a:pt x="327025" y="284817"/>
                </a:lnTo>
                <a:lnTo>
                  <a:pt x="327252" y="278014"/>
                </a:lnTo>
                <a:lnTo>
                  <a:pt x="327252" y="275292"/>
                </a:lnTo>
                <a:lnTo>
                  <a:pt x="327252" y="272571"/>
                </a:lnTo>
                <a:lnTo>
                  <a:pt x="327025" y="270077"/>
                </a:lnTo>
                <a:lnTo>
                  <a:pt x="326118" y="267356"/>
                </a:lnTo>
                <a:lnTo>
                  <a:pt x="324757" y="264408"/>
                </a:lnTo>
                <a:lnTo>
                  <a:pt x="322716" y="261006"/>
                </a:lnTo>
                <a:lnTo>
                  <a:pt x="319995" y="256698"/>
                </a:lnTo>
                <a:lnTo>
                  <a:pt x="317500" y="251936"/>
                </a:lnTo>
                <a:lnTo>
                  <a:pt x="312511" y="241504"/>
                </a:lnTo>
                <a:lnTo>
                  <a:pt x="308882" y="232887"/>
                </a:lnTo>
                <a:lnTo>
                  <a:pt x="307295" y="229486"/>
                </a:lnTo>
                <a:lnTo>
                  <a:pt x="306161" y="229713"/>
                </a:lnTo>
                <a:lnTo>
                  <a:pt x="304800" y="229713"/>
                </a:lnTo>
                <a:lnTo>
                  <a:pt x="302986" y="229486"/>
                </a:lnTo>
                <a:lnTo>
                  <a:pt x="301172" y="229032"/>
                </a:lnTo>
                <a:lnTo>
                  <a:pt x="299131" y="227672"/>
                </a:lnTo>
                <a:lnTo>
                  <a:pt x="298223" y="226765"/>
                </a:lnTo>
                <a:lnTo>
                  <a:pt x="297316" y="225631"/>
                </a:lnTo>
                <a:lnTo>
                  <a:pt x="296409" y="224270"/>
                </a:lnTo>
                <a:lnTo>
                  <a:pt x="295502" y="222910"/>
                </a:lnTo>
                <a:lnTo>
                  <a:pt x="291193" y="214293"/>
                </a:lnTo>
                <a:lnTo>
                  <a:pt x="288245" y="208624"/>
                </a:lnTo>
                <a:lnTo>
                  <a:pt x="285750" y="202501"/>
                </a:lnTo>
                <a:lnTo>
                  <a:pt x="283256" y="196605"/>
                </a:lnTo>
                <a:lnTo>
                  <a:pt x="281441" y="190709"/>
                </a:lnTo>
                <a:lnTo>
                  <a:pt x="280761" y="187988"/>
                </a:lnTo>
                <a:lnTo>
                  <a:pt x="280307" y="185040"/>
                </a:lnTo>
                <a:lnTo>
                  <a:pt x="280081" y="182546"/>
                </a:lnTo>
                <a:lnTo>
                  <a:pt x="280081" y="180278"/>
                </a:lnTo>
                <a:lnTo>
                  <a:pt x="280534" y="176196"/>
                </a:lnTo>
                <a:lnTo>
                  <a:pt x="281214" y="173022"/>
                </a:lnTo>
                <a:lnTo>
                  <a:pt x="282348" y="170527"/>
                </a:lnTo>
                <a:lnTo>
                  <a:pt x="283256" y="168486"/>
                </a:lnTo>
                <a:lnTo>
                  <a:pt x="284616" y="166899"/>
                </a:lnTo>
                <a:lnTo>
                  <a:pt x="285750" y="165765"/>
                </a:lnTo>
                <a:lnTo>
                  <a:pt x="287338" y="165312"/>
                </a:lnTo>
                <a:lnTo>
                  <a:pt x="288925" y="165085"/>
                </a:lnTo>
                <a:lnTo>
                  <a:pt x="290513" y="165085"/>
                </a:lnTo>
                <a:lnTo>
                  <a:pt x="292100" y="164404"/>
                </a:lnTo>
                <a:lnTo>
                  <a:pt x="293688" y="163271"/>
                </a:lnTo>
                <a:lnTo>
                  <a:pt x="294822" y="162137"/>
                </a:lnTo>
                <a:lnTo>
                  <a:pt x="295275" y="161230"/>
                </a:lnTo>
                <a:lnTo>
                  <a:pt x="295502" y="160549"/>
                </a:lnTo>
                <a:lnTo>
                  <a:pt x="295729" y="159416"/>
                </a:lnTo>
                <a:lnTo>
                  <a:pt x="295502" y="158735"/>
                </a:lnTo>
                <a:lnTo>
                  <a:pt x="295502" y="157828"/>
                </a:lnTo>
                <a:lnTo>
                  <a:pt x="294822" y="156468"/>
                </a:lnTo>
                <a:lnTo>
                  <a:pt x="294141" y="155561"/>
                </a:lnTo>
                <a:lnTo>
                  <a:pt x="293461" y="154200"/>
                </a:lnTo>
                <a:lnTo>
                  <a:pt x="292327" y="152613"/>
                </a:lnTo>
                <a:lnTo>
                  <a:pt x="291420" y="150345"/>
                </a:lnTo>
                <a:lnTo>
                  <a:pt x="290286" y="147624"/>
                </a:lnTo>
                <a:lnTo>
                  <a:pt x="289379" y="144676"/>
                </a:lnTo>
                <a:lnTo>
                  <a:pt x="287791" y="136966"/>
                </a:lnTo>
                <a:lnTo>
                  <a:pt x="286657" y="128349"/>
                </a:lnTo>
                <a:lnTo>
                  <a:pt x="285750" y="119278"/>
                </a:lnTo>
                <a:lnTo>
                  <a:pt x="285523" y="110208"/>
                </a:lnTo>
                <a:lnTo>
                  <a:pt x="285523" y="105899"/>
                </a:lnTo>
                <a:lnTo>
                  <a:pt x="285750" y="101591"/>
                </a:lnTo>
                <a:lnTo>
                  <a:pt x="285977" y="97736"/>
                </a:lnTo>
                <a:lnTo>
                  <a:pt x="286657" y="94107"/>
                </a:lnTo>
                <a:lnTo>
                  <a:pt x="288245" y="87078"/>
                </a:lnTo>
                <a:lnTo>
                  <a:pt x="290286" y="78687"/>
                </a:lnTo>
                <a:lnTo>
                  <a:pt x="293234" y="69844"/>
                </a:lnTo>
                <a:lnTo>
                  <a:pt x="296409" y="61000"/>
                </a:lnTo>
                <a:lnTo>
                  <a:pt x="298450" y="56465"/>
                </a:lnTo>
                <a:lnTo>
                  <a:pt x="300491" y="51929"/>
                </a:lnTo>
                <a:lnTo>
                  <a:pt x="302759" y="47621"/>
                </a:lnTo>
                <a:lnTo>
                  <a:pt x="305027" y="43539"/>
                </a:lnTo>
                <a:lnTo>
                  <a:pt x="307522" y="39684"/>
                </a:lnTo>
                <a:lnTo>
                  <a:pt x="310470" y="36056"/>
                </a:lnTo>
                <a:lnTo>
                  <a:pt x="313191" y="32881"/>
                </a:lnTo>
                <a:lnTo>
                  <a:pt x="315913" y="30160"/>
                </a:lnTo>
                <a:lnTo>
                  <a:pt x="319315" y="27212"/>
                </a:lnTo>
                <a:lnTo>
                  <a:pt x="322716" y="24491"/>
                </a:lnTo>
                <a:lnTo>
                  <a:pt x="326572" y="21996"/>
                </a:lnTo>
                <a:lnTo>
                  <a:pt x="330654" y="19275"/>
                </a:lnTo>
                <a:lnTo>
                  <a:pt x="334963" y="16554"/>
                </a:lnTo>
                <a:lnTo>
                  <a:pt x="339498" y="14060"/>
                </a:lnTo>
                <a:lnTo>
                  <a:pt x="344034" y="11792"/>
                </a:lnTo>
                <a:lnTo>
                  <a:pt x="348797" y="9524"/>
                </a:lnTo>
                <a:lnTo>
                  <a:pt x="353786" y="7483"/>
                </a:lnTo>
                <a:lnTo>
                  <a:pt x="358775" y="5669"/>
                </a:lnTo>
                <a:lnTo>
                  <a:pt x="363538" y="4082"/>
                </a:lnTo>
                <a:lnTo>
                  <a:pt x="368754" y="2721"/>
                </a:lnTo>
                <a:lnTo>
                  <a:pt x="373516" y="1361"/>
                </a:lnTo>
                <a:lnTo>
                  <a:pt x="378506" y="680"/>
                </a:lnTo>
                <a:lnTo>
                  <a:pt x="383041" y="227"/>
                </a:lnTo>
                <a:lnTo>
                  <a:pt x="387804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1400" dirty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TextBox 2"/>
          <p:cNvSpPr txBox="1"/>
          <p:nvPr/>
        </p:nvSpPr>
        <p:spPr>
          <a:xfrm>
            <a:off x="411540" y="283539"/>
            <a:ext cx="554461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r>
              <a:rPr lang="en-US" altLang="zh-CN" sz="40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en-US" altLang="zh-CN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  <a:endParaRPr lang="en-US" altLang="zh-CN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3234055" y="1670685"/>
            <a:ext cx="5410200" cy="526415"/>
          </a:xfrm>
          <a:prstGeom prst="parallelogram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 algn="l"/>
            <a:r>
              <a:rPr lang="en-US" altLang="zh-CN"/>
              <a:t>n               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b="1">
                <a:solidFill>
                  <a:schemeClr val="tx2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年终工作概述</a:t>
            </a:r>
            <a:endParaRPr lang="zh-CN" altLang="en-US" sz="2400" b="1">
              <a:solidFill>
                <a:schemeClr val="tx2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平行四边形 3"/>
          <p:cNvSpPr/>
          <p:nvPr/>
        </p:nvSpPr>
        <p:spPr>
          <a:xfrm>
            <a:off x="3234055" y="2679065"/>
            <a:ext cx="5410200" cy="526415"/>
          </a:xfrm>
          <a:prstGeom prst="parallelogram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en-US" altLang="zh-CN" sz="2400" b="1">
                <a:solidFill>
                  <a:schemeClr val="tx2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zh-CN" altLang="en-US" sz="2400" b="1">
                <a:solidFill>
                  <a:schemeClr val="tx2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 工作完成情况</a:t>
            </a:r>
            <a:endParaRPr lang="zh-CN" altLang="en-US" sz="2400" b="1">
              <a:solidFill>
                <a:schemeClr val="tx2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3259455" y="3703320"/>
            <a:ext cx="5410200" cy="526415"/>
          </a:xfrm>
          <a:prstGeom prst="parallelogram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en-US" altLang="zh-CN" sz="2400" b="1">
                <a:solidFill>
                  <a:schemeClr val="tx2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     </a:t>
            </a:r>
            <a:r>
              <a:rPr lang="zh-CN" altLang="en-US" sz="2400" b="1">
                <a:solidFill>
                  <a:schemeClr val="tx2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工作存在不足</a:t>
            </a:r>
            <a:endParaRPr lang="zh-CN" altLang="en-US" sz="2400" b="1">
              <a:solidFill>
                <a:schemeClr val="tx2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3259455" y="4744720"/>
            <a:ext cx="5410200" cy="526415"/>
          </a:xfrm>
          <a:prstGeom prst="parallelogram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en-US" altLang="zh-CN"/>
              <a:t>                   </a:t>
            </a:r>
            <a:r>
              <a:rPr lang="zh-CN" altLang="en-US" sz="2400" b="1">
                <a:solidFill>
                  <a:schemeClr val="tx2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明年工作计划</a:t>
            </a:r>
            <a:endParaRPr lang="zh-CN" altLang="en-US" sz="2400" b="1">
              <a:solidFill>
                <a:schemeClr val="tx2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平行四边形 6"/>
          <p:cNvSpPr/>
          <p:nvPr/>
        </p:nvSpPr>
        <p:spPr>
          <a:xfrm>
            <a:off x="2443480" y="1670685"/>
            <a:ext cx="842645" cy="539750"/>
          </a:xfrm>
          <a:prstGeom prst="parallelogram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cene3d>
              <a:camera prst="orthographicFront"/>
              <a:lightRig rig="threePt" dir="t"/>
            </a:scene3d>
          </a:bodyPr>
          <a:p>
            <a:pPr>
              <a:lnSpc>
                <a:spcPct val="80000"/>
              </a:lnSpc>
            </a:pPr>
            <a:r>
              <a:rPr lang="en-US" altLang="zh-CN" b="1">
                <a:latin typeface="TeamViewer13" panose="050B0102010101010101" charset="0"/>
                <a:cs typeface="TeamViewer13" panose="050B0102010101010101" charset="0"/>
                <a:sym typeface="+mn-ea"/>
              </a:rPr>
              <a:t>01</a:t>
            </a:r>
            <a:endParaRPr lang="en-US" altLang="zh-CN" b="1">
              <a:ln w="6600">
                <a:solidFill>
                  <a:schemeClr val="accent2"/>
                </a:solidFill>
                <a:prstDash val="solid"/>
              </a:ln>
              <a:solidFill>
                <a:schemeClr val="bg1"/>
              </a:solidFill>
              <a:effectLst/>
              <a:latin typeface="TeamViewer13" panose="050B0102010101010101" charset="0"/>
              <a:ea typeface="方正兰亭超细黑简体" panose="02000000000000000000" charset="-122"/>
              <a:cs typeface="TeamViewer13" panose="050B0102010101010101" charset="0"/>
              <a:sym typeface="+mn-ea"/>
            </a:endParaRPr>
          </a:p>
        </p:txBody>
      </p:sp>
      <p:sp>
        <p:nvSpPr>
          <p:cNvPr id="8" name="平行四边形 7"/>
          <p:cNvSpPr/>
          <p:nvPr/>
        </p:nvSpPr>
        <p:spPr>
          <a:xfrm>
            <a:off x="2443480" y="2665730"/>
            <a:ext cx="842645" cy="539750"/>
          </a:xfrm>
          <a:prstGeom prst="parallelogram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>
              <a:lnSpc>
                <a:spcPct val="80000"/>
              </a:lnSpc>
            </a:pPr>
            <a:r>
              <a:rPr lang="en-US" altLang="zh-CN" b="1">
                <a:latin typeface="TeamViewer13" panose="050B0102010101010101" charset="0"/>
                <a:cs typeface="TeamViewer13" panose="050B0102010101010101" charset="0"/>
              </a:rPr>
              <a:t>02</a:t>
            </a:r>
            <a:endParaRPr lang="en-US" altLang="zh-CN" b="1">
              <a:latin typeface="TeamViewer13" panose="050B0102010101010101" charset="0"/>
              <a:cs typeface="TeamViewer13" panose="050B0102010101010101" charset="0"/>
            </a:endParaRPr>
          </a:p>
        </p:txBody>
      </p:sp>
      <p:sp>
        <p:nvSpPr>
          <p:cNvPr id="9" name="平行四边形 8"/>
          <p:cNvSpPr/>
          <p:nvPr/>
        </p:nvSpPr>
        <p:spPr>
          <a:xfrm>
            <a:off x="2443480" y="3707130"/>
            <a:ext cx="842645" cy="539750"/>
          </a:xfrm>
          <a:prstGeom prst="parallelogram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>
              <a:lnSpc>
                <a:spcPct val="80000"/>
              </a:lnSpc>
            </a:pPr>
            <a:r>
              <a:rPr lang="en-US" altLang="zh-CN" b="1">
                <a:latin typeface="TeamViewer13" panose="050B0102010101010101" charset="0"/>
                <a:cs typeface="TeamViewer13" panose="050B0102010101010101" charset="0"/>
                <a:sym typeface="+mn-ea"/>
              </a:rPr>
              <a:t>03</a:t>
            </a:r>
            <a:endParaRPr lang="en-US" altLang="zh-CN"/>
          </a:p>
        </p:txBody>
      </p:sp>
      <p:sp>
        <p:nvSpPr>
          <p:cNvPr id="10" name="平行四边形 9"/>
          <p:cNvSpPr/>
          <p:nvPr/>
        </p:nvSpPr>
        <p:spPr>
          <a:xfrm>
            <a:off x="2443480" y="4735830"/>
            <a:ext cx="842645" cy="539750"/>
          </a:xfrm>
          <a:prstGeom prst="parallelogram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>
              <a:lnSpc>
                <a:spcPct val="80000"/>
              </a:lnSpc>
            </a:pPr>
            <a:r>
              <a:rPr lang="en-US" altLang="zh-CN" b="1">
                <a:latin typeface="TeamViewer13" panose="050B0102010101010101" charset="0"/>
                <a:cs typeface="TeamViewer13" panose="050B0102010101010101" charset="0"/>
                <a:sym typeface="+mn-ea"/>
              </a:rPr>
              <a:t>04</a:t>
            </a:r>
            <a:endParaRPr lang="en-US" altLang="zh-CN"/>
          </a:p>
        </p:txBody>
      </p:sp>
      <p:cxnSp>
        <p:nvCxnSpPr>
          <p:cNvPr id="11" name="直接连接符 4"/>
          <p:cNvCxnSpPr/>
          <p:nvPr/>
        </p:nvCxnSpPr>
        <p:spPr>
          <a:xfrm>
            <a:off x="133350" y="1031875"/>
            <a:ext cx="11611610" cy="10795"/>
          </a:xfrm>
          <a:prstGeom prst="line">
            <a:avLst/>
          </a:prstGeom>
          <a:ln w="2857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</p:cxn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 9"/>
          <p:cNvGrpSpPr/>
          <p:nvPr/>
        </p:nvGrpSpPr>
        <p:grpSpPr>
          <a:xfrm>
            <a:off x="2509862" y="1561651"/>
            <a:ext cx="6859539" cy="4235030"/>
            <a:chOff x="2058848" y="1561651"/>
            <a:chExt cx="6859539" cy="4235030"/>
          </a:xfrm>
        </p:grpSpPr>
        <p:sp>
          <p:nvSpPr>
            <p:cNvPr id="20" name="图文框 3"/>
            <p:cNvSpPr/>
            <p:nvPr/>
          </p:nvSpPr>
          <p:spPr>
            <a:xfrm rot="5400000" flipV="1">
              <a:off x="4492575" y="-768"/>
              <a:ext cx="1992085" cy="6859539"/>
            </a:xfrm>
            <a:prstGeom prst="frame">
              <a:avLst>
                <a:gd name="adj1" fmla="val 132"/>
              </a:avLst>
            </a:prstGeom>
            <a:solidFill>
              <a:srgbClr val="FEAC22"/>
            </a:solidFill>
            <a:ln>
              <a:solidFill>
                <a:srgbClr val="FEAC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39900"/>
                </a:solidFill>
              </a:endParaRPr>
            </a:p>
          </p:txBody>
        </p:sp>
        <p:grpSp>
          <p:nvGrpSpPr>
            <p:cNvPr id="21" name="组 20"/>
            <p:cNvGrpSpPr/>
            <p:nvPr/>
          </p:nvGrpSpPr>
          <p:grpSpPr>
            <a:xfrm>
              <a:off x="2263349" y="1561651"/>
              <a:ext cx="4047886" cy="4235030"/>
              <a:chOff x="1482549" y="1502640"/>
              <a:chExt cx="4454992" cy="4660958"/>
            </a:xfrm>
          </p:grpSpPr>
          <p:sp>
            <p:nvSpPr>
              <p:cNvPr id="22" name="菱形 21"/>
              <p:cNvSpPr/>
              <p:nvPr/>
            </p:nvSpPr>
            <p:spPr>
              <a:xfrm>
                <a:off x="1482549" y="1502640"/>
                <a:ext cx="4454992" cy="4660958"/>
              </a:xfrm>
              <a:prstGeom prst="diamond">
                <a:avLst/>
              </a:prstGeom>
              <a:solidFill>
                <a:srgbClr val="FEF7E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170" t="70793" r="49076" b="686"/>
              <a:stretch>
                <a:fillRect/>
              </a:stretch>
            </p:blipFill>
            <p:spPr>
              <a:xfrm rot="411943">
                <a:off x="1759839" y="1849813"/>
                <a:ext cx="3947239" cy="4092527"/>
              </a:xfrm>
              <a:prstGeom prst="rect">
                <a:avLst/>
              </a:prstGeom>
            </p:spPr>
          </p:pic>
        </p:grpSp>
        <p:sp>
          <p:nvSpPr>
            <p:cNvPr id="24" name="文本框 23"/>
            <p:cNvSpPr txBox="1">
              <a:spLocks noChangeArrowheads="1"/>
            </p:cNvSpPr>
            <p:nvPr/>
          </p:nvSpPr>
          <p:spPr bwMode="auto">
            <a:xfrm>
              <a:off x="6131850" y="3137769"/>
              <a:ext cx="2621280" cy="5835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200" b="1" dirty="0">
                  <a:solidFill>
                    <a:srgbClr val="474747"/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年度工作概述</a:t>
              </a:r>
              <a:endParaRPr lang="zh-CN" altLang="en-US" sz="3200" b="1" dirty="0">
                <a:solidFill>
                  <a:srgbClr val="474747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669804" y="2658043"/>
              <a:ext cx="289157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01</a:t>
              </a:r>
              <a:endParaRPr lang="zh-CN" altLang="en-US" sz="9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文本框 12"/>
          <p:cNvSpPr txBox="1"/>
          <p:nvPr/>
        </p:nvSpPr>
        <p:spPr>
          <a:xfrm>
            <a:off x="863600" y="361950"/>
            <a:ext cx="386270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>
              <a:buFont typeface="Arial" panose="020B0604020202020204" pitchFamily="34" charset="0"/>
              <a:buNone/>
            </a:pPr>
            <a:r>
              <a:rPr lang="zh-CN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工作概述</a:t>
            </a:r>
            <a:endParaRPr lang="zh-CN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2" name="直接连接符 4"/>
          <p:cNvCxnSpPr/>
          <p:nvPr/>
        </p:nvCxnSpPr>
        <p:spPr>
          <a:xfrm>
            <a:off x="133350" y="930275"/>
            <a:ext cx="11611610" cy="10795"/>
          </a:xfrm>
          <a:prstGeom prst="line">
            <a:avLst/>
          </a:prstGeom>
          <a:ln w="2857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6" name="图片 5" descr="目录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210" y="361950"/>
            <a:ext cx="453390" cy="4533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61950" y="1374140"/>
            <a:ext cx="11153775" cy="3634105"/>
          </a:xfrm>
          <a:prstGeom prst="rect">
            <a:avLst/>
          </a:prstGeom>
          <a:ln w="28575">
            <a:solidFill>
              <a:schemeClr val="bg1">
                <a:lumMod val="65000"/>
              </a:schemeClr>
            </a:solidFill>
            <a:prstDash val="dash"/>
          </a:ln>
        </p:spPr>
        <p:txBody>
          <a:bodyPr wrap="square">
            <a:noAutofit/>
          </a:bodyPr>
          <a:p>
            <a:pPr marL="285750" indent="-28575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</a:pPr>
            <a:r>
              <a:rPr sz="16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电商可视化</a:t>
            </a:r>
            <a:r>
              <a:rPr lang="zh-CN" sz="16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采购</a:t>
            </a:r>
            <a:r>
              <a:rPr sz="16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业务</a:t>
            </a:r>
            <a:r>
              <a:rPr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sz="1600" dirty="0">
                <a:latin typeface="微软雅黑" panose="020B0503020204020204" charset="-122"/>
                <a:ea typeface="微软雅黑" panose="020B0503020204020204" charset="-122"/>
              </a:rPr>
              <a:t>全面接管电商可视化系统业务</a:t>
            </a:r>
            <a:r>
              <a:rPr lang="zh-CN" sz="1600" dirty="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sz="1600" dirty="0">
                <a:latin typeface="微软雅黑" panose="020B0503020204020204" charset="-122"/>
                <a:ea typeface="微软雅黑" panose="020B0503020204020204" charset="-122"/>
              </a:rPr>
              <a:t>维护ERP集中化后系统的稳定，完成商品上下架，订单导入供应链系统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CN" sz="16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85750" indent="-28575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2019供应链系统功能升级工程：</a:t>
            </a:r>
            <a:r>
              <a:rPr sz="1600" dirty="0">
                <a:latin typeface="微软雅黑" panose="020B0503020204020204" charset="-122"/>
                <a:ea typeface="微软雅黑" panose="020B0503020204020204" charset="-122"/>
              </a:rPr>
              <a:t>可视化系统主要是标准物资管理、呆滞物资管控、物流跟踪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</a:pPr>
            <a:r>
              <a:rPr lang="en-US" altLang="zh-CN" sz="1600" b="1" dirty="0">
                <a:latin typeface="微软雅黑" panose="020B0503020204020204" charset="-122"/>
                <a:ea typeface="微软雅黑" panose="020B0503020204020204" charset="-122"/>
              </a:rPr>
              <a:t>电商和包支付改造工程</a:t>
            </a:r>
            <a:r>
              <a:rPr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废弃原有电商采购功能，配合集团电商增加全新采购模块。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电商可视化日常工单管理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：业务需求上线，如支付计划改造、账户别名优化、资产地点新增、一采配额和合同份额卡控。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GS日常维护：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日常框架业务需求上线，如增加年度月平均分和评分月数、全量发起自评功能、评分导出优化等。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协作办公工单内容：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优质号码改造、双薪评估优化、任务跟踪业务的规划。</a:t>
            </a:r>
            <a:endParaRPr lang="zh-CN" altLang="en-US" sz="16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</a:pPr>
            <a:endParaRPr lang="en-US" altLang="zh-CN" sz="14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</a:pPr>
            <a:endParaRPr lang="en-US" altLang="zh-CN" sz="14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</a:pPr>
            <a:endParaRPr lang="en-US" altLang="zh-CN" sz="14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文本框 12"/>
          <p:cNvSpPr txBox="1"/>
          <p:nvPr/>
        </p:nvSpPr>
        <p:spPr>
          <a:xfrm>
            <a:off x="863600" y="361950"/>
            <a:ext cx="386270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>
              <a:buFont typeface="Arial" panose="020B0604020202020204" pitchFamily="34" charset="0"/>
              <a:buNone/>
            </a:pPr>
            <a:r>
              <a:rPr lang="zh-CN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工作概述（线路导图）</a:t>
            </a:r>
            <a:endParaRPr lang="zh-CN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2" name="直接连接符 4"/>
          <p:cNvCxnSpPr/>
          <p:nvPr/>
        </p:nvCxnSpPr>
        <p:spPr>
          <a:xfrm>
            <a:off x="133350" y="930275"/>
            <a:ext cx="11611610" cy="10795"/>
          </a:xfrm>
          <a:prstGeom prst="line">
            <a:avLst/>
          </a:prstGeom>
          <a:ln w="2857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6" name="图片 5" descr="目录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210" y="361950"/>
            <a:ext cx="453390" cy="453390"/>
          </a:xfrm>
          <a:prstGeom prst="rect">
            <a:avLst/>
          </a:prstGeom>
        </p:spPr>
      </p:pic>
      <p:sp>
        <p:nvSpPr>
          <p:cNvPr id="101" name="矩形 4"/>
          <p:cNvSpPr/>
          <p:nvPr/>
        </p:nvSpPr>
        <p:spPr>
          <a:xfrm>
            <a:off x="410210" y="1355725"/>
            <a:ext cx="11006455" cy="500951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t">
            <a:noAutofit/>
          </a:bodyPr>
          <a:p>
            <a:pPr>
              <a:lnSpc>
                <a:spcPct val="150000"/>
              </a:lnSpc>
            </a:pPr>
            <a:endParaRPr lang="zh-CN" altLang="en-US" sz="12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5346700" y="1715770"/>
            <a:ext cx="1008380" cy="55308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en-US" altLang="zh-CN"/>
              <a:t> Me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64235" y="1983105"/>
            <a:ext cx="2007235" cy="3549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 algn="l"/>
            <a:r>
              <a:rPr lang="en-US" sz="12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</a:t>
            </a:r>
            <a:r>
              <a:rPr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电商可视化</a:t>
            </a:r>
            <a:r>
              <a:rPr 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系统</a:t>
            </a:r>
            <a:endParaRPr 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842375" y="1982470"/>
            <a:ext cx="1955800" cy="355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 algn="l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</a:t>
            </a:r>
            <a:r>
              <a:rPr lang="zh-CN" altLang="en-US" sz="1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协作办公系统</a:t>
            </a:r>
            <a:endParaRPr lang="zh-CN" altLang="en-US" sz="16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505450" y="4103370"/>
            <a:ext cx="889635" cy="365760"/>
          </a:xfrm>
          <a:prstGeom prst="round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GS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系统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12" name="肘形连接符 11"/>
          <p:cNvCxnSpPr/>
          <p:nvPr/>
        </p:nvCxnSpPr>
        <p:spPr>
          <a:xfrm rot="5400000" flipV="1">
            <a:off x="4860290" y="3025775"/>
            <a:ext cx="1862455" cy="300355"/>
          </a:xfrm>
          <a:prstGeom prst="bentConnector3">
            <a:avLst>
              <a:gd name="adj1" fmla="val 50017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4471670" y="4554855"/>
            <a:ext cx="2759075" cy="1343025"/>
          </a:xfrm>
          <a:prstGeom prst="rect">
            <a:avLst/>
          </a:prstGeom>
          <a:noFill/>
          <a:ln w="34925" cmpd="sng">
            <a:solidFill>
              <a:schemeClr val="accent1">
                <a:shade val="50000"/>
                <a:alpha val="42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472305" y="4555490"/>
            <a:ext cx="2757805" cy="1342390"/>
          </a:xfrm>
          <a:prstGeom prst="rect">
            <a:avLst/>
          </a:prstGeom>
          <a:noFill/>
          <a:ln w="127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cxnSp>
        <p:nvCxnSpPr>
          <p:cNvPr id="17" name="肘形连接符 16"/>
          <p:cNvCxnSpPr>
            <a:stCxn id="4" idx="6"/>
            <a:endCxn id="7" idx="1"/>
          </p:cNvCxnSpPr>
          <p:nvPr/>
        </p:nvCxnSpPr>
        <p:spPr>
          <a:xfrm>
            <a:off x="6355080" y="1992630"/>
            <a:ext cx="2487295" cy="167640"/>
          </a:xfrm>
          <a:prstGeom prst="bentConnector3">
            <a:avLst>
              <a:gd name="adj1" fmla="val 50013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4" idx="2"/>
            <a:endCxn id="5" idx="3"/>
          </p:cNvCxnSpPr>
          <p:nvPr/>
        </p:nvCxnSpPr>
        <p:spPr>
          <a:xfrm rot="10800000" flipV="1">
            <a:off x="2871470" y="1991995"/>
            <a:ext cx="2475230" cy="16827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758825" y="2858135"/>
            <a:ext cx="2235200" cy="3225165"/>
          </a:xfrm>
          <a:prstGeom prst="rect">
            <a:avLst/>
          </a:prstGeom>
          <a:noFill/>
          <a:ln w="34925" cmpd="sng">
            <a:solidFill>
              <a:schemeClr val="accent1">
                <a:shade val="50000"/>
                <a:alpha val="42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59460" y="2858135"/>
            <a:ext cx="2233930" cy="3223895"/>
          </a:xfrm>
          <a:prstGeom prst="rect">
            <a:avLst/>
          </a:prstGeom>
          <a:noFill/>
          <a:ln w="127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841740" y="2858770"/>
            <a:ext cx="1998345" cy="3225165"/>
          </a:xfrm>
          <a:prstGeom prst="rect">
            <a:avLst/>
          </a:prstGeom>
          <a:noFill/>
          <a:ln w="34925" cmpd="sng">
            <a:solidFill>
              <a:schemeClr val="accent1">
                <a:shade val="50000"/>
                <a:alpha val="42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842375" y="2858770"/>
            <a:ext cx="1997075" cy="3223260"/>
          </a:xfrm>
          <a:prstGeom prst="rect">
            <a:avLst/>
          </a:prstGeom>
          <a:noFill/>
          <a:ln w="127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1109980" y="3018155"/>
            <a:ext cx="1535430" cy="51371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旧电商可视化   业务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109345" y="3808095"/>
            <a:ext cx="1537335" cy="52641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 algn="ctr"/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应链系统功能  升级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109980" y="4621530"/>
            <a:ext cx="1534795" cy="52641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电商和包支付  业务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1109345" y="5418455"/>
            <a:ext cx="1536700" cy="51371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 algn="ctr"/>
            <a:r>
              <a:rPr lang="zh-CN" altLang="en-US"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电商可视化日常                     开发    </a:t>
            </a:r>
            <a:endParaRPr lang="zh-CN" altLang="en-US" sz="14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9132570" y="3301365"/>
            <a:ext cx="1487170" cy="421640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zh-CN" altLang="en-US" sz="1400"/>
              <a:t>任务跟踪</a:t>
            </a:r>
            <a:endParaRPr lang="zh-CN" altLang="en-US" sz="1400"/>
          </a:p>
        </p:txBody>
      </p:sp>
      <p:sp>
        <p:nvSpPr>
          <p:cNvPr id="24" name="椭圆 23"/>
          <p:cNvSpPr/>
          <p:nvPr/>
        </p:nvSpPr>
        <p:spPr>
          <a:xfrm>
            <a:off x="9133205" y="4279265"/>
            <a:ext cx="1487170" cy="421640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zh-CN" altLang="en-US" sz="1600"/>
              <a:t>双薪评估</a:t>
            </a:r>
            <a:endParaRPr lang="zh-CN" altLang="en-US" sz="1600"/>
          </a:p>
        </p:txBody>
      </p:sp>
      <p:sp>
        <p:nvSpPr>
          <p:cNvPr id="25" name="椭圆 24"/>
          <p:cNvSpPr/>
          <p:nvPr/>
        </p:nvSpPr>
        <p:spPr>
          <a:xfrm>
            <a:off x="9133205" y="5231765"/>
            <a:ext cx="1486535" cy="421640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zh-CN" altLang="en-US" sz="1600"/>
              <a:t>优质号码</a:t>
            </a:r>
            <a:endParaRPr lang="zh-CN" altLang="en-US" sz="1600"/>
          </a:p>
        </p:txBody>
      </p:sp>
      <p:sp>
        <p:nvSpPr>
          <p:cNvPr id="27" name="菱形 26"/>
          <p:cNvSpPr/>
          <p:nvPr/>
        </p:nvSpPr>
        <p:spPr>
          <a:xfrm>
            <a:off x="4581525" y="4701540"/>
            <a:ext cx="1127125" cy="1043940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zh-CN" altLang="en-US" sz="140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日常开发</a:t>
            </a:r>
            <a:endParaRPr lang="zh-CN" altLang="en-US" sz="1400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菱形 27"/>
          <p:cNvSpPr/>
          <p:nvPr/>
        </p:nvSpPr>
        <p:spPr>
          <a:xfrm>
            <a:off x="5941695" y="4701540"/>
            <a:ext cx="1092835" cy="1044575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zh-CN" altLang="en-US" sz="140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日常维护</a:t>
            </a:r>
            <a:endParaRPr lang="zh-CN" altLang="en-US" sz="140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下箭头 28"/>
          <p:cNvSpPr/>
          <p:nvPr/>
        </p:nvSpPr>
        <p:spPr>
          <a:xfrm>
            <a:off x="1758315" y="2350770"/>
            <a:ext cx="302895" cy="42100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zh-CN" altLang="en-US"/>
          </a:p>
        </p:txBody>
      </p:sp>
      <p:sp>
        <p:nvSpPr>
          <p:cNvPr id="31" name="下箭头 30"/>
          <p:cNvSpPr/>
          <p:nvPr/>
        </p:nvSpPr>
        <p:spPr>
          <a:xfrm>
            <a:off x="9629775" y="2364105"/>
            <a:ext cx="302895" cy="40767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 9"/>
          <p:cNvGrpSpPr/>
          <p:nvPr/>
        </p:nvGrpSpPr>
        <p:grpSpPr>
          <a:xfrm>
            <a:off x="2509862" y="1561651"/>
            <a:ext cx="6859539" cy="4235030"/>
            <a:chOff x="2058848" y="1561651"/>
            <a:chExt cx="6859539" cy="4235030"/>
          </a:xfrm>
        </p:grpSpPr>
        <p:sp>
          <p:nvSpPr>
            <p:cNvPr id="20" name="图文框 3"/>
            <p:cNvSpPr/>
            <p:nvPr/>
          </p:nvSpPr>
          <p:spPr>
            <a:xfrm rot="5400000" flipV="1">
              <a:off x="4492575" y="-768"/>
              <a:ext cx="1992085" cy="6859539"/>
            </a:xfrm>
            <a:prstGeom prst="frame">
              <a:avLst>
                <a:gd name="adj1" fmla="val 132"/>
              </a:avLst>
            </a:prstGeom>
            <a:solidFill>
              <a:srgbClr val="FEAC22"/>
            </a:solidFill>
            <a:ln>
              <a:solidFill>
                <a:srgbClr val="FEAC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39900"/>
                </a:solidFill>
              </a:endParaRPr>
            </a:p>
          </p:txBody>
        </p:sp>
        <p:grpSp>
          <p:nvGrpSpPr>
            <p:cNvPr id="21" name="组 20"/>
            <p:cNvGrpSpPr/>
            <p:nvPr/>
          </p:nvGrpSpPr>
          <p:grpSpPr>
            <a:xfrm>
              <a:off x="2263349" y="1561651"/>
              <a:ext cx="4047886" cy="4235030"/>
              <a:chOff x="1482549" y="1502640"/>
              <a:chExt cx="4454992" cy="4660958"/>
            </a:xfrm>
          </p:grpSpPr>
          <p:sp>
            <p:nvSpPr>
              <p:cNvPr id="22" name="菱形 21"/>
              <p:cNvSpPr/>
              <p:nvPr/>
            </p:nvSpPr>
            <p:spPr>
              <a:xfrm>
                <a:off x="1482549" y="1502640"/>
                <a:ext cx="4454992" cy="4660958"/>
              </a:xfrm>
              <a:prstGeom prst="diamond">
                <a:avLst/>
              </a:prstGeom>
              <a:solidFill>
                <a:srgbClr val="FEF7E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170" t="70793" r="49076" b="686"/>
              <a:stretch>
                <a:fillRect/>
              </a:stretch>
            </p:blipFill>
            <p:spPr>
              <a:xfrm rot="411943">
                <a:off x="1759839" y="1849813"/>
                <a:ext cx="3947239" cy="4092527"/>
              </a:xfrm>
              <a:prstGeom prst="rect">
                <a:avLst/>
              </a:prstGeom>
            </p:spPr>
          </p:pic>
        </p:grpSp>
        <p:sp>
          <p:nvSpPr>
            <p:cNvPr id="24" name="文本框 23"/>
            <p:cNvSpPr txBox="1">
              <a:spLocks noChangeArrowheads="1"/>
            </p:cNvSpPr>
            <p:nvPr/>
          </p:nvSpPr>
          <p:spPr bwMode="auto">
            <a:xfrm>
              <a:off x="6171220" y="3151104"/>
              <a:ext cx="2621280" cy="5835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200" b="1" dirty="0">
                  <a:solidFill>
                    <a:srgbClr val="474747"/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工作完成情况</a:t>
              </a:r>
              <a:endParaRPr lang="zh-CN" altLang="en-US" sz="3200" b="1" dirty="0">
                <a:solidFill>
                  <a:srgbClr val="474747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669804" y="2658043"/>
              <a:ext cx="2891572" cy="1568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02</a:t>
              </a:r>
              <a:endParaRPr lang="zh-CN" altLang="en-US" sz="9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文本框 12"/>
          <p:cNvSpPr txBox="1"/>
          <p:nvPr/>
        </p:nvSpPr>
        <p:spPr>
          <a:xfrm>
            <a:off x="863600" y="361950"/>
            <a:ext cx="386270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>
              <a:buFont typeface="Arial" panose="020B0604020202020204" pitchFamily="34" charset="0"/>
              <a:buNone/>
            </a:pPr>
            <a:r>
              <a:rPr lang="zh-CN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工作完成情况</a:t>
            </a:r>
            <a:endParaRPr lang="zh-CN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2" name="直接连接符 4"/>
          <p:cNvCxnSpPr/>
          <p:nvPr/>
        </p:nvCxnSpPr>
        <p:spPr>
          <a:xfrm>
            <a:off x="133350" y="930275"/>
            <a:ext cx="11611610" cy="10795"/>
          </a:xfrm>
          <a:prstGeom prst="line">
            <a:avLst/>
          </a:prstGeom>
          <a:ln w="2857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6" name="图片 5" descr="目录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210" y="361950"/>
            <a:ext cx="453390" cy="453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677545" y="1244090"/>
            <a:ext cx="3723704" cy="25713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p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电商可视化采购系统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Rectangle 30"/>
          <p:cNvSpPr>
            <a:spLocks noChangeArrowheads="1"/>
          </p:cNvSpPr>
          <p:nvPr/>
        </p:nvSpPr>
        <p:spPr bwMode="auto">
          <a:xfrm>
            <a:off x="2248193" y="1606184"/>
            <a:ext cx="6899516" cy="7588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prstDash val="dash"/>
            <a:miter lim="800000"/>
          </a:ln>
        </p:spPr>
        <p:txBody>
          <a:bodyPr wrap="square" lIns="90000" tIns="46800" rIns="90000" bIns="36000" anchor="ctr">
            <a:spAutoFit/>
          </a:bodyPr>
          <a:p>
            <a:pPr marL="171450" lvl="0" indent="-171450"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电商可视化系统包括电商日常办公用品采购、可视化商品采购；原系统交接时是刚好</a:t>
            </a:r>
            <a:r>
              <a:rPr lang="en-US" altLang="zh-CN" sz="1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ERP</a:t>
            </a:r>
            <a:r>
              <a:rPr lang="zh-CN" altLang="en-US" sz="1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集中化改造上线后待使用状态，之后系统大量用户使用后负责处理系统与外部系统互通的作用，以及电商得力商品上下架，主要作用是确保交接后系统正常稳定。</a:t>
            </a:r>
            <a:endParaRPr lang="zh-CN" altLang="en-US" sz="11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lvl="0" indent="0"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                                                                      负责人：赵武涛，协助人员：陈家祥、李秀红</a:t>
            </a:r>
            <a:endParaRPr lang="zh-CN" altLang="en-US" sz="11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圆角矩形 22"/>
          <p:cNvSpPr/>
          <p:nvPr/>
        </p:nvSpPr>
        <p:spPr>
          <a:xfrm>
            <a:off x="661710" y="1734957"/>
            <a:ext cx="1586230" cy="281836"/>
          </a:xfrm>
          <a:prstGeom prst="roundRect">
            <a:avLst>
              <a:gd name="adj" fmla="val 9625"/>
            </a:avLst>
          </a:prstGeom>
          <a:solidFill>
            <a:srgbClr val="074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r>
              <a:rPr lang="zh-CN" altLang="en-US" sz="9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电商可视化系统原业务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Rectangle 30"/>
          <p:cNvSpPr>
            <a:spLocks noChangeArrowheads="1"/>
          </p:cNvSpPr>
          <p:nvPr/>
        </p:nvSpPr>
        <p:spPr bwMode="auto">
          <a:xfrm>
            <a:off x="2338907" y="2675878"/>
            <a:ext cx="6899516" cy="838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prstDash val="dash"/>
            <a:miter lim="800000"/>
          </a:ln>
        </p:spPr>
        <p:txBody>
          <a:bodyPr wrap="square" lIns="90000" tIns="46800" rIns="90000" bIns="36000" anchor="ctr">
            <a:spAutoFit/>
          </a:bodyPr>
          <a:p>
            <a:pPr indent="-180975" fontAlgn="ctr">
              <a:lnSpc>
                <a:spcPct val="112000"/>
              </a:lnSpc>
              <a:buClr>
                <a:schemeClr val="tx2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n"/>
            </a:pPr>
            <a:r>
              <a:rPr lang="zh-CN" altLang="en-US" sz="1100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此功能是</a:t>
            </a:r>
            <a:r>
              <a:rPr lang="en-US" altLang="zh-CN" sz="1100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2019</a:t>
            </a:r>
            <a:r>
              <a:rPr lang="zh-CN" altLang="en-US" sz="1100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供应链系统功能升级改造工程项目，主要功能有 标准物资库存管理、呆滞物资黑白灰采购卡控、物流跟踪全贯通、审批流程引入模板引擎、移动办公</a:t>
            </a:r>
            <a:r>
              <a:rPr lang="en-US" altLang="zh-CN" sz="1100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MOA</a:t>
            </a:r>
            <a:r>
              <a:rPr lang="zh-CN" altLang="en-US" sz="1100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等；其中主要业务有与供应链对接标准物资接口开发、呆滞物资接口开发、订单审批流程改造是我这边负责的模块。</a:t>
            </a:r>
            <a:endParaRPr lang="zh-CN" altLang="en-US" sz="1100" dirty="0"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marL="0" indent="0" fontAlgn="ctr">
              <a:lnSpc>
                <a:spcPct val="112000"/>
              </a:lnSpc>
              <a:buClr>
                <a:schemeClr val="tx2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None/>
            </a:pPr>
            <a:r>
              <a:rPr lang="zh-CN" altLang="en-US" sz="1100" dirty="0"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                                                                                      负责人：赵武涛</a:t>
            </a:r>
            <a:endParaRPr lang="zh-CN" altLang="en-US" sz="1100" dirty="0"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36" name="圆角矩形 22"/>
          <p:cNvSpPr/>
          <p:nvPr/>
        </p:nvSpPr>
        <p:spPr>
          <a:xfrm>
            <a:off x="656442" y="2958867"/>
            <a:ext cx="1586230" cy="273050"/>
          </a:xfrm>
          <a:prstGeom prst="roundRect">
            <a:avLst>
              <a:gd name="adj" fmla="val 9625"/>
            </a:avLst>
          </a:prstGeom>
          <a:solidFill>
            <a:srgbClr val="074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r>
              <a:rPr lang="zh-CN" altLang="en-US" sz="900" b="1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供应链系统功能升级工程</a:t>
            </a:r>
            <a:endParaRPr lang="zh-CN" altLang="en-US" sz="900" b="1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Rectangle 30"/>
          <p:cNvSpPr>
            <a:spLocks noChangeArrowheads="1"/>
          </p:cNvSpPr>
          <p:nvPr/>
        </p:nvSpPr>
        <p:spPr bwMode="auto">
          <a:xfrm>
            <a:off x="2316773" y="3829014"/>
            <a:ext cx="6899516" cy="102743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prstDash val="dash"/>
            <a:miter lim="800000"/>
          </a:ln>
        </p:spPr>
        <p:txBody>
          <a:bodyPr wrap="square" lIns="90000" tIns="46800" rIns="90000" bIns="36000" anchor="ctr">
            <a:spAutoFit/>
          </a:bodyPr>
          <a:p>
            <a:pPr indent="-180975" fontAlgn="ctr">
              <a:lnSpc>
                <a:spcPct val="112000"/>
              </a:lnSpc>
              <a:buClr>
                <a:schemeClr val="tx2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n"/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电商和包支付改造工程是采购部为了满足集团电商采购下单后，省公司无法完成本地财务报账系统要求的三单匹配而因时而生的；主要流程是采购员在集团电商下完订单商品后，在本地电商平台再下一张本地订单，订单要求必须与集团订单的商品对应的物料一致，采购员填写本地订单预算、账户别名以及成本中心，填写集团电商订单编号、上传集团订单截图，提交审批，生效后导入供应链，一收一支。</a:t>
            </a:r>
            <a:endParaRPr lang="zh-CN" altLang="en-US" sz="11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 fontAlgn="ctr">
              <a:lnSpc>
                <a:spcPct val="112000"/>
              </a:lnSpc>
              <a:buClr>
                <a:schemeClr val="tx2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None/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                                                                   负责人：赵武涛， 开发人员：马强</a:t>
            </a:r>
            <a:endParaRPr lang="zh-CN" altLang="en-US" sz="11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圆角矩形 22"/>
          <p:cNvSpPr/>
          <p:nvPr/>
        </p:nvSpPr>
        <p:spPr>
          <a:xfrm>
            <a:off x="661710" y="4223430"/>
            <a:ext cx="1586230" cy="281305"/>
          </a:xfrm>
          <a:prstGeom prst="roundRect">
            <a:avLst>
              <a:gd name="adj" fmla="val 9625"/>
            </a:avLst>
          </a:prstGeom>
          <a:solidFill>
            <a:srgbClr val="074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r>
              <a:rPr lang="zh-CN" altLang="en-US" sz="9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电商和包支付改造工程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Rectangle 30"/>
          <p:cNvSpPr>
            <a:spLocks noChangeArrowheads="1"/>
          </p:cNvSpPr>
          <p:nvPr/>
        </p:nvSpPr>
        <p:spPr bwMode="auto">
          <a:xfrm>
            <a:off x="2314045" y="5201767"/>
            <a:ext cx="6899516" cy="46281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prstDash val="dash"/>
            <a:miter lim="800000"/>
          </a:ln>
        </p:spPr>
        <p:txBody>
          <a:bodyPr wrap="square" lIns="90000" tIns="46800" rIns="90000" bIns="36000" anchor="ctr">
            <a:spAutoFit/>
          </a:bodyPr>
          <a:p>
            <a:pPr indent="-180975" fontAlgn="ctr">
              <a:lnSpc>
                <a:spcPct val="112000"/>
              </a:lnSpc>
              <a:buClr>
                <a:schemeClr val="tx2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n"/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通过框架合同部门配额管控，价格变更流程实现部门配额、价格调整的功能；实现总控合同、供应商采购偏离度维护管理，订单环节实现逻辑校验管控</a:t>
            </a:r>
            <a:endParaRPr lang="zh-CN" altLang="en-US" sz="11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圆角矩形 22"/>
          <p:cNvSpPr/>
          <p:nvPr/>
        </p:nvSpPr>
        <p:spPr>
          <a:xfrm>
            <a:off x="661710" y="5304542"/>
            <a:ext cx="1586230" cy="273050"/>
          </a:xfrm>
          <a:prstGeom prst="roundRect">
            <a:avLst>
              <a:gd name="adj" fmla="val 9625"/>
            </a:avLst>
          </a:prstGeom>
          <a:solidFill>
            <a:srgbClr val="074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r>
              <a:rPr lang="zh-CN" altLang="en-US" sz="900" b="1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电商可视化日常优化</a:t>
            </a:r>
            <a:endParaRPr lang="zh-CN" altLang="en-US" sz="900" b="1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文本框 12"/>
          <p:cNvSpPr txBox="1"/>
          <p:nvPr/>
        </p:nvSpPr>
        <p:spPr>
          <a:xfrm>
            <a:off x="863600" y="361950"/>
            <a:ext cx="386270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工作完成情况</a:t>
            </a:r>
            <a:endParaRPr lang="zh-CN" altLang="en-US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2" name="直接连接符 4"/>
          <p:cNvCxnSpPr/>
          <p:nvPr/>
        </p:nvCxnSpPr>
        <p:spPr>
          <a:xfrm>
            <a:off x="133350" y="930275"/>
            <a:ext cx="11611610" cy="10795"/>
          </a:xfrm>
          <a:prstGeom prst="line">
            <a:avLst/>
          </a:prstGeom>
          <a:ln w="2857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6" name="图片 5" descr="目录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210" y="361950"/>
            <a:ext cx="453390" cy="453390"/>
          </a:xfrm>
          <a:prstGeom prst="rect">
            <a:avLst/>
          </a:prstGeom>
        </p:spPr>
      </p:pic>
      <p:sp>
        <p:nvSpPr>
          <p:cNvPr id="45" name="矩形 16"/>
          <p:cNvSpPr/>
          <p:nvPr/>
        </p:nvSpPr>
        <p:spPr>
          <a:xfrm>
            <a:off x="658982" y="1258887"/>
            <a:ext cx="3723704" cy="25713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p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协作办公系统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Rectangle 30"/>
          <p:cNvSpPr>
            <a:spLocks noChangeArrowheads="1"/>
          </p:cNvSpPr>
          <p:nvPr/>
        </p:nvSpPr>
        <p:spPr bwMode="auto">
          <a:xfrm>
            <a:off x="2311495" y="2012909"/>
            <a:ext cx="6899516" cy="5914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prstDash val="dash"/>
            <a:miter lim="800000"/>
          </a:ln>
        </p:spPr>
        <p:txBody>
          <a:bodyPr wrap="square" lIns="90000" tIns="46800" rIns="90000" bIns="36000" anchor="ctr">
            <a:spAutoFit/>
          </a:bodyPr>
          <a:p>
            <a:pPr marL="171450" lvl="0" indent="-171450"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完善标准配置物资库管理，统一采购申请入口；通过接口同步标准物资与华为、长飞等供应商，供应商按照标准配置回复反馈供应商库存备货信息、发货信息、物流信息，从而实现物流贯穿跟踪；实现各个环节配置各个节点提醒设置，实现预警短信提醒</a:t>
            </a:r>
            <a:endParaRPr lang="zh-CN" altLang="en-US" sz="11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圆角矩形 22"/>
          <p:cNvSpPr/>
          <p:nvPr/>
        </p:nvSpPr>
        <p:spPr>
          <a:xfrm>
            <a:off x="656432" y="2178004"/>
            <a:ext cx="1586230" cy="281836"/>
          </a:xfrm>
          <a:prstGeom prst="roundRect">
            <a:avLst>
              <a:gd name="adj" fmla="val 9625"/>
            </a:avLst>
          </a:prstGeom>
          <a:solidFill>
            <a:srgbClr val="074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任务跟踪业务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Rectangle 30"/>
          <p:cNvSpPr>
            <a:spLocks noChangeArrowheads="1"/>
          </p:cNvSpPr>
          <p:nvPr/>
        </p:nvSpPr>
        <p:spPr bwMode="auto">
          <a:xfrm>
            <a:off x="2311495" y="2914000"/>
            <a:ext cx="6899516" cy="46281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prstDash val="dash"/>
            <a:miter lim="800000"/>
          </a:ln>
        </p:spPr>
        <p:txBody>
          <a:bodyPr wrap="square" lIns="90000" tIns="46800" rIns="90000" bIns="36000" anchor="ctr">
            <a:spAutoFit/>
          </a:bodyPr>
          <a:p>
            <a:pPr indent="-180975" fontAlgn="ctr">
              <a:lnSpc>
                <a:spcPct val="112000"/>
              </a:lnSpc>
              <a:buClr>
                <a:schemeClr val="tx2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n"/>
            </a:pPr>
            <a:r>
              <a:rPr lang="zh-CN" altLang="en-US" sz="1100" dirty="0">
                <a:latin typeface="微软雅黑" panose="020B0503020204020204" charset="-122"/>
                <a:ea typeface="微软雅黑" panose="020B0503020204020204" charset="-122"/>
              </a:rPr>
              <a:t>建立标准物资库存管理功能，通过对接供应链系统获取上架标准物资实时库存信息，结合可视化系统对在途库存的管控实现采购申请、采购订单环节的呆滞库存申请、采购管控</a:t>
            </a:r>
            <a:endParaRPr lang="zh-CN" altLang="en-US" sz="11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圆角矩形 22"/>
          <p:cNvSpPr/>
          <p:nvPr/>
        </p:nvSpPr>
        <p:spPr>
          <a:xfrm>
            <a:off x="642785" y="2999673"/>
            <a:ext cx="1586230" cy="273050"/>
          </a:xfrm>
          <a:prstGeom prst="roundRect">
            <a:avLst>
              <a:gd name="adj" fmla="val 9625"/>
            </a:avLst>
          </a:prstGeom>
          <a:solidFill>
            <a:srgbClr val="074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r>
              <a:rPr lang="zh-CN" altLang="en-US" sz="900" b="1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双薪评估业务</a:t>
            </a:r>
            <a:endParaRPr lang="zh-CN" altLang="en-US" sz="900" b="1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16"/>
          <p:cNvSpPr/>
          <p:nvPr/>
        </p:nvSpPr>
        <p:spPr>
          <a:xfrm>
            <a:off x="712957" y="4673282"/>
            <a:ext cx="3723704" cy="25713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p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GS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考评管理系统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Rectangle 30"/>
          <p:cNvSpPr>
            <a:spLocks noChangeArrowheads="1"/>
          </p:cNvSpPr>
          <p:nvPr/>
        </p:nvSpPr>
        <p:spPr bwMode="auto">
          <a:xfrm>
            <a:off x="2365470" y="4994234"/>
            <a:ext cx="6899516" cy="59144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prstDash val="dash"/>
            <a:miter lim="800000"/>
          </a:ln>
        </p:spPr>
        <p:txBody>
          <a:bodyPr wrap="square" lIns="90000" tIns="46800" rIns="90000" bIns="36000" anchor="ctr">
            <a:spAutoFit/>
          </a:bodyPr>
          <a:p>
            <a:pPr marL="171450" lvl="0" indent="-171450"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完善标准配置物资库管理，统一采购申请入口；通过接口同步标准物资与华为、长飞等供应商，供应商按照标准配置回复反馈供应商库存备货信息、发货信息、物流信息，从而实现物流贯穿跟踪；实现各个环节配置各个节点提醒设置，实现预警短信提醒</a:t>
            </a:r>
            <a:endParaRPr lang="zh-CN" altLang="en-US" sz="11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圆角矩形 22"/>
          <p:cNvSpPr/>
          <p:nvPr/>
        </p:nvSpPr>
        <p:spPr>
          <a:xfrm>
            <a:off x="710407" y="5144724"/>
            <a:ext cx="1586230" cy="281836"/>
          </a:xfrm>
          <a:prstGeom prst="roundRect">
            <a:avLst>
              <a:gd name="adj" fmla="val 9625"/>
            </a:avLst>
          </a:prstGeom>
          <a:solidFill>
            <a:srgbClr val="074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r>
              <a:rPr lang="zh-CN" altLang="en-US" sz="9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标准化物资贯穿跟踪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圆角矩形 22"/>
          <p:cNvSpPr/>
          <p:nvPr/>
        </p:nvSpPr>
        <p:spPr>
          <a:xfrm>
            <a:off x="696760" y="5966393"/>
            <a:ext cx="1586230" cy="273050"/>
          </a:xfrm>
          <a:prstGeom prst="roundRect">
            <a:avLst>
              <a:gd name="adj" fmla="val 9625"/>
            </a:avLst>
          </a:prstGeom>
          <a:solidFill>
            <a:srgbClr val="074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r>
              <a:rPr lang="zh-CN" altLang="en-US" sz="900" b="1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标准物资呆滞库存管控</a:t>
            </a:r>
            <a:endParaRPr lang="zh-CN" altLang="en-US" sz="900" b="1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>
            <a:off x="2298795" y="3726800"/>
            <a:ext cx="6899516" cy="46281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prstDash val="dash"/>
            <a:miter lim="800000"/>
          </a:ln>
        </p:spPr>
        <p:txBody>
          <a:bodyPr wrap="square" lIns="90000" tIns="46800" rIns="90000" bIns="36000" anchor="ctr">
            <a:spAutoFit/>
          </a:bodyPr>
          <a:p>
            <a:pPr indent="-180975" fontAlgn="ctr">
              <a:lnSpc>
                <a:spcPct val="112000"/>
              </a:lnSpc>
              <a:buClr>
                <a:schemeClr val="tx2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n"/>
            </a:pPr>
            <a:r>
              <a:rPr lang="zh-CN" altLang="en-US" sz="1100" dirty="0">
                <a:latin typeface="微软雅黑" panose="020B0503020204020204" charset="-122"/>
                <a:ea typeface="微软雅黑" panose="020B0503020204020204" charset="-122"/>
              </a:rPr>
              <a:t>建立标准物资库存管理功能，通过对接供应链系统获取上架标准物资实时库存信息，结合可视化系统对在途库存的管控实现采购申请、采购订单环节的呆滞库存申请、采购管控</a:t>
            </a:r>
            <a:endParaRPr lang="zh-CN" altLang="en-US" sz="11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圆角矩形 22"/>
          <p:cNvSpPr/>
          <p:nvPr/>
        </p:nvSpPr>
        <p:spPr>
          <a:xfrm>
            <a:off x="630085" y="3812473"/>
            <a:ext cx="1586230" cy="273050"/>
          </a:xfrm>
          <a:prstGeom prst="roundRect">
            <a:avLst>
              <a:gd name="adj" fmla="val 9625"/>
            </a:avLst>
          </a:prstGeom>
          <a:solidFill>
            <a:srgbClr val="074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r>
              <a:rPr lang="zh-CN" altLang="en-US" sz="900" b="1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优质号码申请</a:t>
            </a:r>
            <a:endParaRPr lang="zh-CN" altLang="en-US" sz="900" b="1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Rectangle 30"/>
          <p:cNvSpPr>
            <a:spLocks noChangeArrowheads="1"/>
          </p:cNvSpPr>
          <p:nvPr/>
        </p:nvSpPr>
        <p:spPr bwMode="auto">
          <a:xfrm>
            <a:off x="2362295" y="5860400"/>
            <a:ext cx="6899516" cy="46281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prstDash val="dash"/>
            <a:miter lim="800000"/>
          </a:ln>
        </p:spPr>
        <p:txBody>
          <a:bodyPr wrap="square" lIns="90000" tIns="46800" rIns="90000" bIns="36000" anchor="ctr">
            <a:spAutoFit/>
          </a:bodyPr>
          <a:p>
            <a:pPr indent="-180975" fontAlgn="ctr">
              <a:lnSpc>
                <a:spcPct val="112000"/>
              </a:lnSpc>
              <a:buClr>
                <a:schemeClr val="tx2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n"/>
            </a:pPr>
            <a:r>
              <a:rPr lang="zh-CN" altLang="en-US" sz="1100" dirty="0">
                <a:latin typeface="微软雅黑" panose="020B0503020204020204" charset="-122"/>
                <a:ea typeface="微软雅黑" panose="020B0503020204020204" charset="-122"/>
              </a:rPr>
              <a:t>建立标准物资库存管理功能，通过对接供应链系统获取上架标准物资实时库存信息，结合可视化系统对在途库存的管控实现采购申请、采购订单环节的呆滞库存申请、采购管控</a:t>
            </a:r>
            <a:endParaRPr lang="zh-CN" altLang="en-US" sz="11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文本框 12"/>
          <p:cNvSpPr txBox="1"/>
          <p:nvPr/>
        </p:nvSpPr>
        <p:spPr>
          <a:xfrm>
            <a:off x="863600" y="361950"/>
            <a:ext cx="386270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>
              <a:buFont typeface="Arial" panose="020B0604020202020204" pitchFamily="34" charset="0"/>
              <a:buNone/>
            </a:pPr>
            <a:r>
              <a:rPr lang="zh-CN" sz="2400" b="1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图文展示</a:t>
            </a:r>
            <a:endParaRPr lang="zh-CN" sz="24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2" name="直接连接符 4"/>
          <p:cNvCxnSpPr/>
          <p:nvPr/>
        </p:nvCxnSpPr>
        <p:spPr>
          <a:xfrm>
            <a:off x="133350" y="930275"/>
            <a:ext cx="11611610" cy="10795"/>
          </a:xfrm>
          <a:prstGeom prst="line">
            <a:avLst/>
          </a:prstGeom>
          <a:ln w="2857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6" name="图片 5" descr="目录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210" y="361950"/>
            <a:ext cx="453390" cy="4533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SLIDE_MODEL_TYPE" val="timeline"/>
</p:tagLst>
</file>

<file path=ppt/tags/tag2.xml><?xml version="1.0" encoding="utf-8"?>
<p:tagLst xmlns:p="http://schemas.openxmlformats.org/presentationml/2006/main">
  <p:tag name="KSO_WM_SLIDE_MODEL_TYPE" val="timeline"/>
</p:tagLst>
</file>

<file path=ppt/theme/theme1.xml><?xml version="1.0" encoding="utf-8"?>
<a:theme xmlns:a="http://schemas.openxmlformats.org/drawingml/2006/main" name="我的图形库">
  <a:themeElements>
    <a:clrScheme name="kingdee">
      <a:dk1>
        <a:srgbClr val="000000"/>
      </a:dk1>
      <a:lt1>
        <a:srgbClr val="FFFFFF"/>
      </a:lt1>
      <a:dk2>
        <a:srgbClr val="000000"/>
      </a:dk2>
      <a:lt2>
        <a:srgbClr val="404040"/>
      </a:lt2>
      <a:accent1>
        <a:srgbClr val="0060C0"/>
      </a:accent1>
      <a:accent2>
        <a:srgbClr val="003B76"/>
      </a:accent2>
      <a:accent3>
        <a:srgbClr val="FFFFFF"/>
      </a:accent3>
      <a:accent4>
        <a:srgbClr val="000000"/>
      </a:accent4>
      <a:accent5>
        <a:srgbClr val="AAB6DC"/>
      </a:accent5>
      <a:accent6>
        <a:srgbClr val="00356A"/>
      </a:accent6>
      <a:hlink>
        <a:srgbClr val="FF9900"/>
      </a:hlink>
      <a:folHlink>
        <a:srgbClr val="CC000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eaVert" wrap="square" rtlCol="0" anchor="t" anchorCtr="0">
        <a:spAutoFit/>
      </a:bodyPr>
      <a:lstStyle>
        <a:defPPr>
          <a:defRPr dirty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charset="-122"/>
            <a:ea typeface="微软雅黑" panose="020B0503020204020204" charset="-122"/>
            <a:cs typeface="Times New Roman" panose="02020603050405020304" pitchFamily="18" charset="0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1927</Words>
  <Application>WPS 演示</Application>
  <PresentationFormat>自定义</PresentationFormat>
  <Paragraphs>133</Paragraphs>
  <Slides>15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Times New Roman</vt:lpstr>
      <vt:lpstr>Arial</vt:lpstr>
      <vt:lpstr>Heiti SC Light</vt:lpstr>
      <vt:lpstr>Arial Black</vt:lpstr>
      <vt:lpstr>黑体</vt:lpstr>
      <vt:lpstr>Times</vt:lpstr>
      <vt:lpstr>HY견고딕</vt:lpstr>
      <vt:lpstr>Malgun Gothic</vt:lpstr>
      <vt:lpstr>Calibri</vt:lpstr>
      <vt:lpstr>TeamViewer13</vt:lpstr>
      <vt:lpstr>方正兰亭超细黑简体</vt:lpstr>
      <vt:lpstr>思源黑体 CN Bold</vt:lpstr>
      <vt:lpstr>Calibri</vt:lpstr>
      <vt:lpstr>Arial Unicode MS</vt:lpstr>
      <vt:lpstr>我的图形库</vt:lpstr>
      <vt:lpstr>2020年终总结 赵武涛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2019年终总结-XXXX</dc:title>
  <dc:creator/>
  <cp:lastModifiedBy>wxing</cp:lastModifiedBy>
  <cp:revision>1104</cp:revision>
  <dcterms:created xsi:type="dcterms:W3CDTF">2015-08-26T01:38:00Z</dcterms:created>
  <dcterms:modified xsi:type="dcterms:W3CDTF">2019-12-19T14:05:51Z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  <property fmtid="{D5CDD505-2E9C-101B-9397-08002B2CF9AE}" pid="3" name="KSORubyTemplateID">
    <vt:lpwstr>13</vt:lpwstr>
  </property>
</Properties>
</file>

<file path=docProps/thumbnail.jpeg>
</file>